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0"/>
  </p:notesMasterIdLst>
  <p:sldIdLst>
    <p:sldId id="257" r:id="rId2"/>
    <p:sldId id="273" r:id="rId3"/>
    <p:sldId id="276" r:id="rId4"/>
    <p:sldId id="277" r:id="rId5"/>
    <p:sldId id="278" r:id="rId6"/>
    <p:sldId id="279" r:id="rId7"/>
    <p:sldId id="346" r:id="rId8"/>
    <p:sldId id="280" r:id="rId9"/>
    <p:sldId id="281" r:id="rId10"/>
    <p:sldId id="282" r:id="rId11"/>
    <p:sldId id="284" r:id="rId12"/>
    <p:sldId id="283" r:id="rId13"/>
    <p:sldId id="339" r:id="rId14"/>
    <p:sldId id="348" r:id="rId15"/>
    <p:sldId id="285" r:id="rId16"/>
    <p:sldId id="349" r:id="rId17"/>
    <p:sldId id="258" r:id="rId18"/>
    <p:sldId id="274" r:id="rId19"/>
    <p:sldId id="347" r:id="rId20"/>
    <p:sldId id="300" r:id="rId21"/>
    <p:sldId id="301" r:id="rId22"/>
    <p:sldId id="286" r:id="rId23"/>
    <p:sldId id="287" r:id="rId24"/>
    <p:sldId id="310" r:id="rId25"/>
    <p:sldId id="323" r:id="rId26"/>
    <p:sldId id="325" r:id="rId27"/>
    <p:sldId id="324" r:id="rId28"/>
    <p:sldId id="319" r:id="rId29"/>
    <p:sldId id="322" r:id="rId30"/>
    <p:sldId id="321" r:id="rId31"/>
    <p:sldId id="318" r:id="rId32"/>
    <p:sldId id="306" r:id="rId33"/>
    <p:sldId id="320" r:id="rId34"/>
    <p:sldId id="312" r:id="rId35"/>
    <p:sldId id="328" r:id="rId36"/>
    <p:sldId id="329" r:id="rId37"/>
    <p:sldId id="330" r:id="rId38"/>
    <p:sldId id="261" r:id="rId39"/>
    <p:sldId id="262" r:id="rId40"/>
    <p:sldId id="263" r:id="rId41"/>
    <p:sldId id="264" r:id="rId42"/>
    <p:sldId id="265" r:id="rId43"/>
    <p:sldId id="344" r:id="rId44"/>
    <p:sldId id="345" r:id="rId45"/>
    <p:sldId id="295" r:id="rId46"/>
    <p:sldId id="296" r:id="rId47"/>
    <p:sldId id="298" r:id="rId48"/>
    <p:sldId id="332" r:id="rId49"/>
    <p:sldId id="331" r:id="rId50"/>
    <p:sldId id="299" r:id="rId51"/>
    <p:sldId id="335" r:id="rId52"/>
    <p:sldId id="336" r:id="rId53"/>
    <p:sldId id="337" r:id="rId54"/>
    <p:sldId id="338" r:id="rId55"/>
    <p:sldId id="269" r:id="rId56"/>
    <p:sldId id="270" r:id="rId57"/>
    <p:sldId id="350" r:id="rId58"/>
    <p:sldId id="271" r:id="rId59"/>
  </p:sldIdLst>
  <p:sldSz cx="9144000" cy="6858000" type="screen4x3"/>
  <p:notesSz cx="7099300" cy="10234613"/>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386" autoAdjust="0"/>
    <p:restoredTop sz="94660"/>
  </p:normalViewPr>
  <p:slideViewPr>
    <p:cSldViewPr>
      <p:cViewPr>
        <p:scale>
          <a:sx n="75" d="100"/>
          <a:sy n="75" d="100"/>
        </p:scale>
        <p:origin x="-2766" y="-117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de-DE"/>
          </a:p>
        </p:txBody>
      </p:sp>
      <p:sp>
        <p:nvSpPr>
          <p:cNvPr id="3" name="Datumsplatzhalter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vl1pPr>
          </a:lstStyle>
          <a:p>
            <a:fld id="{2B0A37ED-B3FD-44BF-BEA8-C84B1256E6AB}" type="datetimeFigureOut">
              <a:rPr lang="de-DE" smtClean="0"/>
              <a:pPr/>
              <a:t>10.12.2015</a:t>
            </a:fld>
            <a:endParaRPr lang="de-DE"/>
          </a:p>
        </p:txBody>
      </p:sp>
      <p:sp>
        <p:nvSpPr>
          <p:cNvPr id="4" name="Folienbildplatzhalter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0" anchor="ctr"/>
          <a:lstStyle/>
          <a:p>
            <a:endParaRPr lang="de-DE"/>
          </a:p>
        </p:txBody>
      </p:sp>
      <p:sp>
        <p:nvSpPr>
          <p:cNvPr id="5" name="Notizenplatzhalter 4"/>
          <p:cNvSpPr>
            <a:spLocks noGrp="1"/>
          </p:cNvSpPr>
          <p:nvPr>
            <p:ph type="body" sz="quarter" idx="3"/>
          </p:nvPr>
        </p:nvSpPr>
        <p:spPr>
          <a:xfrm>
            <a:off x="709930" y="4861441"/>
            <a:ext cx="5679440" cy="4605576"/>
          </a:xfrm>
          <a:prstGeom prst="rect">
            <a:avLst/>
          </a:prstGeom>
        </p:spPr>
        <p:txBody>
          <a:bodyPr vert="horz" lIns="99048" tIns="49524" rIns="99048" bIns="49524"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vl1pPr>
          </a:lstStyle>
          <a:p>
            <a:endParaRPr lang="de-DE"/>
          </a:p>
        </p:txBody>
      </p:sp>
      <p:sp>
        <p:nvSpPr>
          <p:cNvPr id="7" name="Foliennummernplatzhalter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vl1pPr>
          </a:lstStyle>
          <a:p>
            <a:fld id="{4BE66841-0C0B-491C-993A-ADBE9DB81B32}" type="slidenum">
              <a:rPr lang="de-DE" smtClean="0"/>
              <a:pPr/>
              <a:t>‹Nr.›</a:t>
            </a:fld>
            <a:endParaRPr lang="de-DE"/>
          </a:p>
        </p:txBody>
      </p:sp>
    </p:spTree>
    <p:extLst>
      <p:ext uri="{BB962C8B-B14F-4D97-AF65-F5344CB8AC3E}">
        <p14:creationId xmlns:p14="http://schemas.microsoft.com/office/powerpoint/2010/main" val="15419156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p>
            <a:fld id="{10879083-5DE1-4CEF-BF7E-C4514FEBDA6C}" type="slidenum">
              <a:rPr lang="de-DE" smtClean="0">
                <a:latin typeface="Arial" pitchFamily="34" charset="0"/>
                <a:cs typeface="Arial" pitchFamily="34" charset="0"/>
              </a:rPr>
              <a:pPr/>
              <a:t>3</a:t>
            </a:fld>
            <a:endParaRPr lang="de-DE" smtClean="0">
              <a:latin typeface="Arial" pitchFamily="34" charset="0"/>
              <a:cs typeface="Arial" pitchFamily="34" charset="0"/>
            </a:endParaRPr>
          </a:p>
        </p:txBody>
      </p:sp>
      <p:sp>
        <p:nvSpPr>
          <p:cNvPr id="118787" name="Rectangle 2"/>
          <p:cNvSpPr>
            <a:spLocks noGrp="1" noRot="1" noChangeAspect="1" noChangeArrowheads="1" noTextEdit="1"/>
          </p:cNvSpPr>
          <p:nvPr>
            <p:ph type="sldImg"/>
          </p:nvPr>
        </p:nvSpPr>
        <p:spPr>
          <a:xfrm>
            <a:off x="3751263" y="768350"/>
            <a:ext cx="3068637" cy="2301875"/>
          </a:xfrm>
          <a:ln/>
        </p:spPr>
      </p:sp>
      <p:sp>
        <p:nvSpPr>
          <p:cNvPr id="118788" name="Rectangle 3"/>
          <p:cNvSpPr>
            <a:spLocks noGrp="1" noChangeArrowheads="1"/>
          </p:cNvSpPr>
          <p:nvPr>
            <p:ph type="body" idx="1"/>
          </p:nvPr>
        </p:nvSpPr>
        <p:spPr>
          <a:xfrm>
            <a:off x="371399" y="3496827"/>
            <a:ext cx="6333496" cy="6345105"/>
          </a:xfrm>
          <a:noFill/>
          <a:ln/>
        </p:spPr>
        <p:txBody>
          <a:bodyPr/>
          <a:lstStyle/>
          <a:p>
            <a:pPr marL="206350" indent="-206350">
              <a:lnSpc>
                <a:spcPts val="1300"/>
              </a:lnSpc>
              <a:spcBef>
                <a:spcPct val="0"/>
              </a:spcBef>
              <a:tabLst>
                <a:tab pos="2990350" algn="l"/>
              </a:tabLst>
            </a:pPr>
            <a:endParaRPr lang="fr-FR" dirty="0" smtClean="0">
              <a:latin typeface="Arial" pitchFamily="34" charset="0"/>
              <a:cs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6562" name="Rectangle 1"/>
          <p:cNvSpPr>
            <a:spLocks noGrp="1" noRot="1" noChangeAspect="1" noChangeArrowheads="1" noTextEdit="1"/>
          </p:cNvSpPr>
          <p:nvPr>
            <p:ph type="sldImg"/>
          </p:nvPr>
        </p:nvSpPr>
        <p:spPr bwMode="auto">
          <a:xfrm>
            <a:off x="990600" y="777875"/>
            <a:ext cx="5118100" cy="3838575"/>
          </a:xfrm>
          <a:solidFill>
            <a:srgbClr val="FFFFFF"/>
          </a:solidFill>
          <a:ln>
            <a:solidFill>
              <a:srgbClr val="000000"/>
            </a:solidFill>
            <a:miter lim="800000"/>
            <a:headEnd/>
            <a:tailEnd/>
          </a:ln>
        </p:spPr>
      </p:sp>
      <p:sp>
        <p:nvSpPr>
          <p:cNvPr id="66563" name="Rectangle 2"/>
          <p:cNvSpPr>
            <a:spLocks noGrp="1" noChangeArrowheads="1"/>
          </p:cNvSpPr>
          <p:nvPr>
            <p:ph type="body" idx="1"/>
          </p:nvPr>
        </p:nvSpPr>
        <p:spPr bwMode="auto">
          <a:noFill/>
        </p:spPr>
        <p:txBody>
          <a:bodyPr wrap="none" numCol="1" anchor="ctr" anchorCtr="0" compatLnSpc="1">
            <a:prstTxWarp prst="textNoShape">
              <a:avLst/>
            </a:prstTxWarp>
          </a:bodyPr>
          <a:lstStyle/>
          <a:p>
            <a:pPr eaLnBrk="1" hangingPunct="1">
              <a:spcBef>
                <a:spcPct val="0"/>
              </a:spcBef>
            </a:pPr>
            <a:endParaRPr lang="de-DE"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7586" name="Rectangle 1"/>
          <p:cNvSpPr>
            <a:spLocks noGrp="1" noRot="1" noChangeAspect="1" noChangeArrowheads="1" noTextEdit="1"/>
          </p:cNvSpPr>
          <p:nvPr>
            <p:ph type="sldImg"/>
          </p:nvPr>
        </p:nvSpPr>
        <p:spPr bwMode="auto">
          <a:xfrm>
            <a:off x="990600" y="777875"/>
            <a:ext cx="5118100" cy="3838575"/>
          </a:xfrm>
          <a:solidFill>
            <a:srgbClr val="FFFFFF"/>
          </a:solidFill>
          <a:ln>
            <a:solidFill>
              <a:srgbClr val="000000"/>
            </a:solidFill>
            <a:miter lim="800000"/>
            <a:headEnd/>
            <a:tailEnd/>
          </a:ln>
        </p:spPr>
      </p:sp>
      <p:sp>
        <p:nvSpPr>
          <p:cNvPr id="67587" name="Rectangle 2"/>
          <p:cNvSpPr>
            <a:spLocks noGrp="1" noChangeArrowheads="1"/>
          </p:cNvSpPr>
          <p:nvPr>
            <p:ph type="body" idx="1"/>
          </p:nvPr>
        </p:nvSpPr>
        <p:spPr bwMode="auto">
          <a:noFill/>
        </p:spPr>
        <p:txBody>
          <a:bodyPr wrap="none" numCol="1" anchor="ctr" anchorCtr="0" compatLnSpc="1">
            <a:prstTxWarp prst="textNoShape">
              <a:avLst/>
            </a:prstTxWarp>
          </a:bodyPr>
          <a:lstStyle/>
          <a:p>
            <a:pPr eaLnBrk="1" hangingPunct="1">
              <a:spcBef>
                <a:spcPct val="0"/>
              </a:spcBef>
            </a:pPr>
            <a:endParaRPr lang="de-DE"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10" name="Rectangle 1"/>
          <p:cNvSpPr>
            <a:spLocks noGrp="1" noRot="1" noChangeAspect="1" noChangeArrowheads="1" noTextEdit="1"/>
          </p:cNvSpPr>
          <p:nvPr>
            <p:ph type="sldImg"/>
          </p:nvPr>
        </p:nvSpPr>
        <p:spPr bwMode="auto">
          <a:xfrm>
            <a:off x="990600" y="777875"/>
            <a:ext cx="5118100" cy="3838575"/>
          </a:xfrm>
          <a:solidFill>
            <a:srgbClr val="FFFFFF"/>
          </a:solidFill>
          <a:ln>
            <a:solidFill>
              <a:srgbClr val="000000"/>
            </a:solidFill>
            <a:miter lim="800000"/>
            <a:headEnd/>
            <a:tailEnd/>
          </a:ln>
        </p:spPr>
      </p:sp>
      <p:sp>
        <p:nvSpPr>
          <p:cNvPr id="68611" name="Rectangle 2"/>
          <p:cNvSpPr>
            <a:spLocks noGrp="1" noChangeArrowheads="1"/>
          </p:cNvSpPr>
          <p:nvPr>
            <p:ph type="body" idx="1"/>
          </p:nvPr>
        </p:nvSpPr>
        <p:spPr bwMode="auto">
          <a:noFill/>
        </p:spPr>
        <p:txBody>
          <a:bodyPr wrap="none" numCol="1" anchor="ctr" anchorCtr="0" compatLnSpc="1">
            <a:prstTxWarp prst="textNoShape">
              <a:avLst/>
            </a:prstTxWarp>
          </a:bodyPr>
          <a:lstStyle/>
          <a:p>
            <a:pPr eaLnBrk="1" hangingPunct="1">
              <a:spcBef>
                <a:spcPct val="0"/>
              </a:spcBef>
            </a:pPr>
            <a:endParaRPr lang="de-DE"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grpSp>
        <p:nvGrpSpPr>
          <p:cNvPr id="2" name="Group 13"/>
          <p:cNvGrpSpPr>
            <a:grpSpLocks/>
          </p:cNvGrpSpPr>
          <p:nvPr/>
        </p:nvGrpSpPr>
        <p:grpSpPr bwMode="auto">
          <a:xfrm>
            <a:off x="0" y="990600"/>
            <a:ext cx="9161463" cy="5865813"/>
            <a:chOff x="0" y="624"/>
            <a:chExt cx="5771" cy="3695"/>
          </a:xfrm>
        </p:grpSpPr>
        <p:sp>
          <p:nvSpPr>
            <p:cNvPr id="2050" name="Rectangle 2"/>
            <p:cNvSpPr>
              <a:spLocks noChangeArrowheads="1"/>
            </p:cNvSpPr>
            <p:nvPr/>
          </p:nvSpPr>
          <p:spPr bwMode="invGray">
            <a:xfrm>
              <a:off x="0" y="3894"/>
              <a:ext cx="5759" cy="425"/>
            </a:xfrm>
            <a:prstGeom prst="rect">
              <a:avLst/>
            </a:prstGeom>
            <a:gradFill rotWithShape="0">
              <a:gsLst>
                <a:gs pos="0">
                  <a:srgbClr val="FFBF00"/>
                </a:gs>
                <a:gs pos="10001">
                  <a:srgbClr val="F27300"/>
                </a:gs>
                <a:gs pos="25000">
                  <a:srgbClr val="8F0040"/>
                </a:gs>
                <a:gs pos="50000">
                  <a:srgbClr val="400040"/>
                </a:gs>
                <a:gs pos="80000">
                  <a:srgbClr val="000040"/>
                </a:gs>
                <a:gs pos="100000">
                  <a:srgbClr val="000000"/>
                </a:gs>
              </a:gsLst>
              <a:lin ang="5400000" scaled="1"/>
            </a:gradFill>
            <a:ln w="9525">
              <a:noFill/>
              <a:miter lim="800000"/>
              <a:headEnd/>
              <a:tailEnd/>
            </a:ln>
            <a:effectLst/>
          </p:spPr>
          <p:txBody>
            <a:bodyPr wrap="none" anchor="ctr"/>
            <a:lstStyle/>
            <a:p>
              <a:endParaRPr lang="de-DE"/>
            </a:p>
          </p:txBody>
        </p:sp>
        <p:grpSp>
          <p:nvGrpSpPr>
            <p:cNvPr id="3" name="Group 12"/>
            <p:cNvGrpSpPr>
              <a:grpSpLocks/>
            </p:cNvGrpSpPr>
            <p:nvPr/>
          </p:nvGrpSpPr>
          <p:grpSpPr bwMode="auto">
            <a:xfrm>
              <a:off x="1208" y="624"/>
              <a:ext cx="4563" cy="3574"/>
              <a:chOff x="1208" y="624"/>
              <a:chExt cx="4563" cy="3574"/>
            </a:xfrm>
          </p:grpSpPr>
          <p:grpSp>
            <p:nvGrpSpPr>
              <p:cNvPr id="4" name="Group 9"/>
              <p:cNvGrpSpPr>
                <a:grpSpLocks/>
              </p:cNvGrpSpPr>
              <p:nvPr/>
            </p:nvGrpSpPr>
            <p:grpSpPr bwMode="auto">
              <a:xfrm>
                <a:off x="3314" y="624"/>
                <a:ext cx="2457" cy="2509"/>
                <a:chOff x="3314" y="624"/>
                <a:chExt cx="2457" cy="2509"/>
              </a:xfrm>
            </p:grpSpPr>
            <p:sp>
              <p:nvSpPr>
                <p:cNvPr id="2051" name="Freeform 3"/>
                <p:cNvSpPr>
                  <a:spLocks/>
                </p:cNvSpPr>
                <p:nvPr/>
              </p:nvSpPr>
              <p:spPr bwMode="ltGray">
                <a:xfrm>
                  <a:off x="3314" y="627"/>
                  <a:ext cx="1389" cy="1121"/>
                </a:xfrm>
                <a:custGeom>
                  <a:avLst/>
                  <a:gdLst/>
                  <a:ahLst/>
                  <a:cxnLst>
                    <a:cxn ang="0">
                      <a:pos x="912" y="893"/>
                    </a:cxn>
                    <a:cxn ang="0">
                      <a:pos x="1031" y="705"/>
                    </a:cxn>
                    <a:cxn ang="0">
                      <a:pos x="1090" y="705"/>
                    </a:cxn>
                    <a:cxn ang="0">
                      <a:pos x="1061" y="861"/>
                    </a:cxn>
                    <a:cxn ang="0">
                      <a:pos x="1119" y="815"/>
                    </a:cxn>
                    <a:cxn ang="0">
                      <a:pos x="1145" y="763"/>
                    </a:cxn>
                    <a:cxn ang="0">
                      <a:pos x="1175" y="719"/>
                    </a:cxn>
                    <a:cxn ang="0">
                      <a:pos x="1278" y="771"/>
                    </a:cxn>
                    <a:cxn ang="0">
                      <a:pos x="1298" y="680"/>
                    </a:cxn>
                    <a:cxn ang="0">
                      <a:pos x="1209" y="636"/>
                    </a:cxn>
                    <a:cxn ang="0">
                      <a:pos x="1134" y="609"/>
                    </a:cxn>
                    <a:cxn ang="0">
                      <a:pos x="1164" y="512"/>
                    </a:cxn>
                    <a:cxn ang="0">
                      <a:pos x="1145" y="446"/>
                    </a:cxn>
                    <a:cxn ang="0">
                      <a:pos x="1388" y="162"/>
                    </a:cxn>
                    <a:cxn ang="0">
                      <a:pos x="615" y="162"/>
                    </a:cxn>
                    <a:cxn ang="0">
                      <a:pos x="506" y="168"/>
                    </a:cxn>
                    <a:cxn ang="0">
                      <a:pos x="386" y="200"/>
                    </a:cxn>
                    <a:cxn ang="0">
                      <a:pos x="362" y="200"/>
                    </a:cxn>
                    <a:cxn ang="0">
                      <a:pos x="238" y="266"/>
                    </a:cxn>
                    <a:cxn ang="0">
                      <a:pos x="347" y="286"/>
                    </a:cxn>
                    <a:cxn ang="0">
                      <a:pos x="386" y="311"/>
                    </a:cxn>
                    <a:cxn ang="0">
                      <a:pos x="406" y="325"/>
                    </a:cxn>
                    <a:cxn ang="0">
                      <a:pos x="188" y="382"/>
                    </a:cxn>
                    <a:cxn ang="0">
                      <a:pos x="144" y="460"/>
                    </a:cxn>
                    <a:cxn ang="0">
                      <a:pos x="302" y="421"/>
                    </a:cxn>
                    <a:cxn ang="0">
                      <a:pos x="223" y="498"/>
                    </a:cxn>
                    <a:cxn ang="0">
                      <a:pos x="125" y="512"/>
                    </a:cxn>
                    <a:cxn ang="0">
                      <a:pos x="20" y="564"/>
                    </a:cxn>
                    <a:cxn ang="0">
                      <a:pos x="129" y="622"/>
                    </a:cxn>
                    <a:cxn ang="0">
                      <a:pos x="198" y="636"/>
                    </a:cxn>
                    <a:cxn ang="0">
                      <a:pos x="65" y="705"/>
                    </a:cxn>
                    <a:cxn ang="0">
                      <a:pos x="0" y="744"/>
                    </a:cxn>
                    <a:cxn ang="0">
                      <a:pos x="94" y="771"/>
                    </a:cxn>
                    <a:cxn ang="0">
                      <a:pos x="198" y="738"/>
                    </a:cxn>
                    <a:cxn ang="0">
                      <a:pos x="193" y="777"/>
                    </a:cxn>
                    <a:cxn ang="0">
                      <a:pos x="277" y="796"/>
                    </a:cxn>
                    <a:cxn ang="0">
                      <a:pos x="277" y="700"/>
                    </a:cxn>
                    <a:cxn ang="0">
                      <a:pos x="421" y="692"/>
                    </a:cxn>
                    <a:cxn ang="0">
                      <a:pos x="401" y="809"/>
                    </a:cxn>
                    <a:cxn ang="0">
                      <a:pos x="466" y="777"/>
                    </a:cxn>
                    <a:cxn ang="0">
                      <a:pos x="574" y="732"/>
                    </a:cxn>
                    <a:cxn ang="0">
                      <a:pos x="619" y="849"/>
                    </a:cxn>
                    <a:cxn ang="0">
                      <a:pos x="772" y="861"/>
                    </a:cxn>
                    <a:cxn ang="0">
                      <a:pos x="763" y="893"/>
                    </a:cxn>
                    <a:cxn ang="0">
                      <a:pos x="689" y="913"/>
                    </a:cxn>
                    <a:cxn ang="0">
                      <a:pos x="521" y="959"/>
                    </a:cxn>
                    <a:cxn ang="0">
                      <a:pos x="714" y="945"/>
                    </a:cxn>
                    <a:cxn ang="0">
                      <a:pos x="629" y="990"/>
                    </a:cxn>
                    <a:cxn ang="0">
                      <a:pos x="649" y="1009"/>
                    </a:cxn>
                    <a:cxn ang="0">
                      <a:pos x="763" y="1055"/>
                    </a:cxn>
                    <a:cxn ang="0">
                      <a:pos x="976" y="1069"/>
                    </a:cxn>
                    <a:cxn ang="0">
                      <a:pos x="852" y="1094"/>
                    </a:cxn>
                  </a:cxnLst>
                  <a:rect l="0" t="0" r="r" b="b"/>
                  <a:pathLst>
                    <a:path w="1389" h="1121">
                      <a:moveTo>
                        <a:pt x="1051" y="1036"/>
                      </a:moveTo>
                      <a:lnTo>
                        <a:pt x="1010" y="1003"/>
                      </a:lnTo>
                      <a:lnTo>
                        <a:pt x="956" y="926"/>
                      </a:lnTo>
                      <a:lnTo>
                        <a:pt x="922" y="926"/>
                      </a:lnTo>
                      <a:lnTo>
                        <a:pt x="912" y="893"/>
                      </a:lnTo>
                      <a:lnTo>
                        <a:pt x="941" y="876"/>
                      </a:lnTo>
                      <a:lnTo>
                        <a:pt x="941" y="829"/>
                      </a:lnTo>
                      <a:lnTo>
                        <a:pt x="967" y="815"/>
                      </a:lnTo>
                      <a:lnTo>
                        <a:pt x="1040" y="725"/>
                      </a:lnTo>
                      <a:lnTo>
                        <a:pt x="1031" y="705"/>
                      </a:lnTo>
                      <a:lnTo>
                        <a:pt x="1080" y="642"/>
                      </a:lnTo>
                      <a:lnTo>
                        <a:pt x="1100" y="648"/>
                      </a:lnTo>
                      <a:lnTo>
                        <a:pt x="1110" y="680"/>
                      </a:lnTo>
                      <a:lnTo>
                        <a:pt x="1100" y="700"/>
                      </a:lnTo>
                      <a:lnTo>
                        <a:pt x="1090" y="705"/>
                      </a:lnTo>
                      <a:lnTo>
                        <a:pt x="1090" y="738"/>
                      </a:lnTo>
                      <a:lnTo>
                        <a:pt x="1100" y="732"/>
                      </a:lnTo>
                      <a:lnTo>
                        <a:pt x="1075" y="796"/>
                      </a:lnTo>
                      <a:lnTo>
                        <a:pt x="1051" y="829"/>
                      </a:lnTo>
                      <a:lnTo>
                        <a:pt x="1061" y="861"/>
                      </a:lnTo>
                      <a:lnTo>
                        <a:pt x="1070" y="815"/>
                      </a:lnTo>
                      <a:lnTo>
                        <a:pt x="1090" y="835"/>
                      </a:lnTo>
                      <a:lnTo>
                        <a:pt x="1095" y="803"/>
                      </a:lnTo>
                      <a:lnTo>
                        <a:pt x="1110" y="796"/>
                      </a:lnTo>
                      <a:lnTo>
                        <a:pt x="1119" y="815"/>
                      </a:lnTo>
                      <a:lnTo>
                        <a:pt x="1130" y="796"/>
                      </a:lnTo>
                      <a:lnTo>
                        <a:pt x="1130" y="777"/>
                      </a:lnTo>
                      <a:lnTo>
                        <a:pt x="1169" y="796"/>
                      </a:lnTo>
                      <a:lnTo>
                        <a:pt x="1184" y="783"/>
                      </a:lnTo>
                      <a:lnTo>
                        <a:pt x="1145" y="763"/>
                      </a:lnTo>
                      <a:lnTo>
                        <a:pt x="1139" y="744"/>
                      </a:lnTo>
                      <a:lnTo>
                        <a:pt x="1169" y="744"/>
                      </a:lnTo>
                      <a:lnTo>
                        <a:pt x="1179" y="771"/>
                      </a:lnTo>
                      <a:lnTo>
                        <a:pt x="1213" y="744"/>
                      </a:lnTo>
                      <a:lnTo>
                        <a:pt x="1175" y="719"/>
                      </a:lnTo>
                      <a:lnTo>
                        <a:pt x="1184" y="700"/>
                      </a:lnTo>
                      <a:lnTo>
                        <a:pt x="1213" y="711"/>
                      </a:lnTo>
                      <a:lnTo>
                        <a:pt x="1228" y="732"/>
                      </a:lnTo>
                      <a:lnTo>
                        <a:pt x="1228" y="744"/>
                      </a:lnTo>
                      <a:lnTo>
                        <a:pt x="1278" y="771"/>
                      </a:lnTo>
                      <a:lnTo>
                        <a:pt x="1278" y="738"/>
                      </a:lnTo>
                      <a:lnTo>
                        <a:pt x="1318" y="757"/>
                      </a:lnTo>
                      <a:lnTo>
                        <a:pt x="1312" y="711"/>
                      </a:lnTo>
                      <a:lnTo>
                        <a:pt x="1318" y="674"/>
                      </a:lnTo>
                      <a:lnTo>
                        <a:pt x="1298" y="680"/>
                      </a:lnTo>
                      <a:lnTo>
                        <a:pt x="1293" y="700"/>
                      </a:lnTo>
                      <a:lnTo>
                        <a:pt x="1269" y="686"/>
                      </a:lnTo>
                      <a:lnTo>
                        <a:pt x="1228" y="674"/>
                      </a:lnTo>
                      <a:lnTo>
                        <a:pt x="1213" y="680"/>
                      </a:lnTo>
                      <a:lnTo>
                        <a:pt x="1209" y="636"/>
                      </a:lnTo>
                      <a:lnTo>
                        <a:pt x="1194" y="667"/>
                      </a:lnTo>
                      <a:lnTo>
                        <a:pt x="1184" y="642"/>
                      </a:lnTo>
                      <a:lnTo>
                        <a:pt x="1169" y="622"/>
                      </a:lnTo>
                      <a:lnTo>
                        <a:pt x="1145" y="636"/>
                      </a:lnTo>
                      <a:lnTo>
                        <a:pt x="1134" y="609"/>
                      </a:lnTo>
                      <a:lnTo>
                        <a:pt x="1139" y="596"/>
                      </a:lnTo>
                      <a:lnTo>
                        <a:pt x="1184" y="590"/>
                      </a:lnTo>
                      <a:lnTo>
                        <a:pt x="1233" y="576"/>
                      </a:lnTo>
                      <a:lnTo>
                        <a:pt x="1194" y="523"/>
                      </a:lnTo>
                      <a:lnTo>
                        <a:pt x="1164" y="512"/>
                      </a:lnTo>
                      <a:lnTo>
                        <a:pt x="1164" y="485"/>
                      </a:lnTo>
                      <a:lnTo>
                        <a:pt x="1160" y="498"/>
                      </a:lnTo>
                      <a:lnTo>
                        <a:pt x="1194" y="479"/>
                      </a:lnTo>
                      <a:lnTo>
                        <a:pt x="1184" y="460"/>
                      </a:lnTo>
                      <a:lnTo>
                        <a:pt x="1145" y="446"/>
                      </a:lnTo>
                      <a:lnTo>
                        <a:pt x="1145" y="427"/>
                      </a:lnTo>
                      <a:lnTo>
                        <a:pt x="1203" y="427"/>
                      </a:lnTo>
                      <a:lnTo>
                        <a:pt x="1269" y="396"/>
                      </a:lnTo>
                      <a:lnTo>
                        <a:pt x="1357" y="338"/>
                      </a:lnTo>
                      <a:lnTo>
                        <a:pt x="1388" y="162"/>
                      </a:lnTo>
                      <a:lnTo>
                        <a:pt x="1269" y="0"/>
                      </a:lnTo>
                      <a:lnTo>
                        <a:pt x="1080" y="13"/>
                      </a:lnTo>
                      <a:lnTo>
                        <a:pt x="768" y="156"/>
                      </a:lnTo>
                      <a:lnTo>
                        <a:pt x="734" y="110"/>
                      </a:lnTo>
                      <a:lnTo>
                        <a:pt x="615" y="162"/>
                      </a:lnTo>
                      <a:lnTo>
                        <a:pt x="545" y="156"/>
                      </a:lnTo>
                      <a:lnTo>
                        <a:pt x="551" y="104"/>
                      </a:lnTo>
                      <a:lnTo>
                        <a:pt x="521" y="137"/>
                      </a:lnTo>
                      <a:lnTo>
                        <a:pt x="476" y="137"/>
                      </a:lnTo>
                      <a:lnTo>
                        <a:pt x="506" y="168"/>
                      </a:lnTo>
                      <a:lnTo>
                        <a:pt x="496" y="187"/>
                      </a:lnTo>
                      <a:lnTo>
                        <a:pt x="485" y="168"/>
                      </a:lnTo>
                      <a:lnTo>
                        <a:pt x="466" y="174"/>
                      </a:lnTo>
                      <a:lnTo>
                        <a:pt x="411" y="162"/>
                      </a:lnTo>
                      <a:lnTo>
                        <a:pt x="386" y="200"/>
                      </a:lnTo>
                      <a:lnTo>
                        <a:pt x="416" y="200"/>
                      </a:lnTo>
                      <a:lnTo>
                        <a:pt x="436" y="220"/>
                      </a:lnTo>
                      <a:lnTo>
                        <a:pt x="401" y="220"/>
                      </a:lnTo>
                      <a:lnTo>
                        <a:pt x="377" y="220"/>
                      </a:lnTo>
                      <a:lnTo>
                        <a:pt x="362" y="200"/>
                      </a:lnTo>
                      <a:lnTo>
                        <a:pt x="332" y="239"/>
                      </a:lnTo>
                      <a:lnTo>
                        <a:pt x="317" y="272"/>
                      </a:lnTo>
                      <a:lnTo>
                        <a:pt x="288" y="220"/>
                      </a:lnTo>
                      <a:lnTo>
                        <a:pt x="288" y="252"/>
                      </a:lnTo>
                      <a:lnTo>
                        <a:pt x="238" y="266"/>
                      </a:lnTo>
                      <a:lnTo>
                        <a:pt x="277" y="305"/>
                      </a:lnTo>
                      <a:lnTo>
                        <a:pt x="307" y="311"/>
                      </a:lnTo>
                      <a:lnTo>
                        <a:pt x="328" y="344"/>
                      </a:lnTo>
                      <a:lnTo>
                        <a:pt x="371" y="338"/>
                      </a:lnTo>
                      <a:lnTo>
                        <a:pt x="347" y="286"/>
                      </a:lnTo>
                      <a:lnTo>
                        <a:pt x="367" y="252"/>
                      </a:lnTo>
                      <a:lnTo>
                        <a:pt x="382" y="278"/>
                      </a:lnTo>
                      <a:lnTo>
                        <a:pt x="367" y="311"/>
                      </a:lnTo>
                      <a:lnTo>
                        <a:pt x="382" y="338"/>
                      </a:lnTo>
                      <a:lnTo>
                        <a:pt x="386" y="311"/>
                      </a:lnTo>
                      <a:lnTo>
                        <a:pt x="411" y="292"/>
                      </a:lnTo>
                      <a:lnTo>
                        <a:pt x="446" y="272"/>
                      </a:lnTo>
                      <a:lnTo>
                        <a:pt x="461" y="286"/>
                      </a:lnTo>
                      <a:lnTo>
                        <a:pt x="436" y="305"/>
                      </a:lnTo>
                      <a:lnTo>
                        <a:pt x="406" y="325"/>
                      </a:lnTo>
                      <a:lnTo>
                        <a:pt x="392" y="363"/>
                      </a:lnTo>
                      <a:lnTo>
                        <a:pt x="347" y="375"/>
                      </a:lnTo>
                      <a:lnTo>
                        <a:pt x="288" y="344"/>
                      </a:lnTo>
                      <a:lnTo>
                        <a:pt x="277" y="375"/>
                      </a:lnTo>
                      <a:lnTo>
                        <a:pt x="188" y="382"/>
                      </a:lnTo>
                      <a:lnTo>
                        <a:pt x="139" y="408"/>
                      </a:lnTo>
                      <a:lnTo>
                        <a:pt x="109" y="396"/>
                      </a:lnTo>
                      <a:lnTo>
                        <a:pt x="109" y="427"/>
                      </a:lnTo>
                      <a:lnTo>
                        <a:pt x="139" y="421"/>
                      </a:lnTo>
                      <a:lnTo>
                        <a:pt x="144" y="460"/>
                      </a:lnTo>
                      <a:lnTo>
                        <a:pt x="184" y="454"/>
                      </a:lnTo>
                      <a:lnTo>
                        <a:pt x="198" y="427"/>
                      </a:lnTo>
                      <a:lnTo>
                        <a:pt x="203" y="446"/>
                      </a:lnTo>
                      <a:lnTo>
                        <a:pt x="268" y="440"/>
                      </a:lnTo>
                      <a:lnTo>
                        <a:pt x="302" y="421"/>
                      </a:lnTo>
                      <a:lnTo>
                        <a:pt x="313" y="460"/>
                      </a:lnTo>
                      <a:lnTo>
                        <a:pt x="292" y="454"/>
                      </a:lnTo>
                      <a:lnTo>
                        <a:pt x="283" y="466"/>
                      </a:lnTo>
                      <a:lnTo>
                        <a:pt x="288" y="492"/>
                      </a:lnTo>
                      <a:lnTo>
                        <a:pt x="223" y="498"/>
                      </a:lnTo>
                      <a:lnTo>
                        <a:pt x="188" y="506"/>
                      </a:lnTo>
                      <a:lnTo>
                        <a:pt x="198" y="537"/>
                      </a:lnTo>
                      <a:lnTo>
                        <a:pt x="178" y="523"/>
                      </a:lnTo>
                      <a:lnTo>
                        <a:pt x="163" y="543"/>
                      </a:lnTo>
                      <a:lnTo>
                        <a:pt x="125" y="512"/>
                      </a:lnTo>
                      <a:lnTo>
                        <a:pt x="114" y="543"/>
                      </a:lnTo>
                      <a:lnTo>
                        <a:pt x="75" y="531"/>
                      </a:lnTo>
                      <a:lnTo>
                        <a:pt x="54" y="550"/>
                      </a:lnTo>
                      <a:lnTo>
                        <a:pt x="45" y="564"/>
                      </a:lnTo>
                      <a:lnTo>
                        <a:pt x="20" y="564"/>
                      </a:lnTo>
                      <a:lnTo>
                        <a:pt x="10" y="596"/>
                      </a:lnTo>
                      <a:lnTo>
                        <a:pt x="39" y="609"/>
                      </a:lnTo>
                      <a:lnTo>
                        <a:pt x="80" y="603"/>
                      </a:lnTo>
                      <a:lnTo>
                        <a:pt x="99" y="628"/>
                      </a:lnTo>
                      <a:lnTo>
                        <a:pt x="129" y="622"/>
                      </a:lnTo>
                      <a:lnTo>
                        <a:pt x="169" y="609"/>
                      </a:lnTo>
                      <a:lnTo>
                        <a:pt x="203" y="622"/>
                      </a:lnTo>
                      <a:lnTo>
                        <a:pt x="218" y="603"/>
                      </a:lnTo>
                      <a:lnTo>
                        <a:pt x="223" y="615"/>
                      </a:lnTo>
                      <a:lnTo>
                        <a:pt x="198" y="636"/>
                      </a:lnTo>
                      <a:lnTo>
                        <a:pt x="148" y="642"/>
                      </a:lnTo>
                      <a:lnTo>
                        <a:pt x="173" y="667"/>
                      </a:lnTo>
                      <a:lnTo>
                        <a:pt x="99" y="674"/>
                      </a:lnTo>
                      <a:lnTo>
                        <a:pt x="99" y="700"/>
                      </a:lnTo>
                      <a:lnTo>
                        <a:pt x="65" y="705"/>
                      </a:lnTo>
                      <a:lnTo>
                        <a:pt x="45" y="705"/>
                      </a:lnTo>
                      <a:lnTo>
                        <a:pt x="39" y="711"/>
                      </a:lnTo>
                      <a:lnTo>
                        <a:pt x="5" y="700"/>
                      </a:lnTo>
                      <a:lnTo>
                        <a:pt x="10" y="711"/>
                      </a:lnTo>
                      <a:lnTo>
                        <a:pt x="0" y="744"/>
                      </a:lnTo>
                      <a:lnTo>
                        <a:pt x="35" y="744"/>
                      </a:lnTo>
                      <a:lnTo>
                        <a:pt x="39" y="763"/>
                      </a:lnTo>
                      <a:lnTo>
                        <a:pt x="69" y="750"/>
                      </a:lnTo>
                      <a:lnTo>
                        <a:pt x="90" y="750"/>
                      </a:lnTo>
                      <a:lnTo>
                        <a:pt x="94" y="771"/>
                      </a:lnTo>
                      <a:lnTo>
                        <a:pt x="118" y="763"/>
                      </a:lnTo>
                      <a:lnTo>
                        <a:pt x="109" y="725"/>
                      </a:lnTo>
                      <a:lnTo>
                        <a:pt x="159" y="725"/>
                      </a:lnTo>
                      <a:lnTo>
                        <a:pt x="163" y="744"/>
                      </a:lnTo>
                      <a:lnTo>
                        <a:pt x="198" y="738"/>
                      </a:lnTo>
                      <a:lnTo>
                        <a:pt x="233" y="744"/>
                      </a:lnTo>
                      <a:lnTo>
                        <a:pt x="243" y="705"/>
                      </a:lnTo>
                      <a:lnTo>
                        <a:pt x="253" y="725"/>
                      </a:lnTo>
                      <a:lnTo>
                        <a:pt x="233" y="750"/>
                      </a:lnTo>
                      <a:lnTo>
                        <a:pt x="193" y="777"/>
                      </a:lnTo>
                      <a:lnTo>
                        <a:pt x="169" y="796"/>
                      </a:lnTo>
                      <a:lnTo>
                        <a:pt x="208" y="790"/>
                      </a:lnTo>
                      <a:lnTo>
                        <a:pt x="213" y="815"/>
                      </a:lnTo>
                      <a:lnTo>
                        <a:pt x="218" y="829"/>
                      </a:lnTo>
                      <a:lnTo>
                        <a:pt x="277" y="796"/>
                      </a:lnTo>
                      <a:lnTo>
                        <a:pt x="332" y="738"/>
                      </a:lnTo>
                      <a:lnTo>
                        <a:pt x="283" y="763"/>
                      </a:lnTo>
                      <a:lnTo>
                        <a:pt x="258" y="725"/>
                      </a:lnTo>
                      <a:lnTo>
                        <a:pt x="317" y="711"/>
                      </a:lnTo>
                      <a:lnTo>
                        <a:pt x="277" y="700"/>
                      </a:lnTo>
                      <a:lnTo>
                        <a:pt x="313" y="667"/>
                      </a:lnTo>
                      <a:lnTo>
                        <a:pt x="352" y="738"/>
                      </a:lnTo>
                      <a:lnTo>
                        <a:pt x="362" y="700"/>
                      </a:lnTo>
                      <a:lnTo>
                        <a:pt x="382" y="732"/>
                      </a:lnTo>
                      <a:lnTo>
                        <a:pt x="421" y="692"/>
                      </a:lnTo>
                      <a:lnTo>
                        <a:pt x="401" y="763"/>
                      </a:lnTo>
                      <a:lnTo>
                        <a:pt x="406" y="796"/>
                      </a:lnTo>
                      <a:lnTo>
                        <a:pt x="337" y="809"/>
                      </a:lnTo>
                      <a:lnTo>
                        <a:pt x="456" y="815"/>
                      </a:lnTo>
                      <a:lnTo>
                        <a:pt x="401" y="809"/>
                      </a:lnTo>
                      <a:lnTo>
                        <a:pt x="426" y="744"/>
                      </a:lnTo>
                      <a:lnTo>
                        <a:pt x="485" y="732"/>
                      </a:lnTo>
                      <a:lnTo>
                        <a:pt x="506" y="705"/>
                      </a:lnTo>
                      <a:lnTo>
                        <a:pt x="521" y="763"/>
                      </a:lnTo>
                      <a:lnTo>
                        <a:pt x="466" y="777"/>
                      </a:lnTo>
                      <a:lnTo>
                        <a:pt x="511" y="783"/>
                      </a:lnTo>
                      <a:lnTo>
                        <a:pt x="555" y="790"/>
                      </a:lnTo>
                      <a:lnTo>
                        <a:pt x="530" y="757"/>
                      </a:lnTo>
                      <a:lnTo>
                        <a:pt x="545" y="705"/>
                      </a:lnTo>
                      <a:lnTo>
                        <a:pt x="574" y="732"/>
                      </a:lnTo>
                      <a:lnTo>
                        <a:pt x="564" y="783"/>
                      </a:lnTo>
                      <a:lnTo>
                        <a:pt x="609" y="803"/>
                      </a:lnTo>
                      <a:lnTo>
                        <a:pt x="496" y="835"/>
                      </a:lnTo>
                      <a:lnTo>
                        <a:pt x="605" y="829"/>
                      </a:lnTo>
                      <a:lnTo>
                        <a:pt x="619" y="849"/>
                      </a:lnTo>
                      <a:lnTo>
                        <a:pt x="649" y="821"/>
                      </a:lnTo>
                      <a:lnTo>
                        <a:pt x="669" y="849"/>
                      </a:lnTo>
                      <a:lnTo>
                        <a:pt x="723" y="757"/>
                      </a:lnTo>
                      <a:lnTo>
                        <a:pt x="753" y="771"/>
                      </a:lnTo>
                      <a:lnTo>
                        <a:pt x="772" y="861"/>
                      </a:lnTo>
                      <a:lnTo>
                        <a:pt x="689" y="803"/>
                      </a:lnTo>
                      <a:lnTo>
                        <a:pt x="714" y="835"/>
                      </a:lnTo>
                      <a:lnTo>
                        <a:pt x="763" y="821"/>
                      </a:lnTo>
                      <a:lnTo>
                        <a:pt x="768" y="861"/>
                      </a:lnTo>
                      <a:lnTo>
                        <a:pt x="763" y="893"/>
                      </a:lnTo>
                      <a:lnTo>
                        <a:pt x="723" y="821"/>
                      </a:lnTo>
                      <a:lnTo>
                        <a:pt x="659" y="893"/>
                      </a:lnTo>
                      <a:lnTo>
                        <a:pt x="594" y="855"/>
                      </a:lnTo>
                      <a:lnTo>
                        <a:pt x="629" y="901"/>
                      </a:lnTo>
                      <a:lnTo>
                        <a:pt x="689" y="913"/>
                      </a:lnTo>
                      <a:lnTo>
                        <a:pt x="738" y="919"/>
                      </a:lnTo>
                      <a:lnTo>
                        <a:pt x="783" y="1003"/>
                      </a:lnTo>
                      <a:lnTo>
                        <a:pt x="639" y="919"/>
                      </a:lnTo>
                      <a:lnTo>
                        <a:pt x="639" y="951"/>
                      </a:lnTo>
                      <a:lnTo>
                        <a:pt x="521" y="959"/>
                      </a:lnTo>
                      <a:lnTo>
                        <a:pt x="485" y="932"/>
                      </a:lnTo>
                      <a:lnTo>
                        <a:pt x="451" y="959"/>
                      </a:lnTo>
                      <a:lnTo>
                        <a:pt x="515" y="959"/>
                      </a:lnTo>
                      <a:lnTo>
                        <a:pt x="654" y="959"/>
                      </a:lnTo>
                      <a:lnTo>
                        <a:pt x="714" y="945"/>
                      </a:lnTo>
                      <a:lnTo>
                        <a:pt x="768" y="959"/>
                      </a:lnTo>
                      <a:lnTo>
                        <a:pt x="772" y="997"/>
                      </a:lnTo>
                      <a:lnTo>
                        <a:pt x="654" y="997"/>
                      </a:lnTo>
                      <a:lnTo>
                        <a:pt x="649" y="1009"/>
                      </a:lnTo>
                      <a:lnTo>
                        <a:pt x="629" y="990"/>
                      </a:lnTo>
                      <a:lnTo>
                        <a:pt x="580" y="997"/>
                      </a:lnTo>
                      <a:lnTo>
                        <a:pt x="605" y="1003"/>
                      </a:lnTo>
                      <a:lnTo>
                        <a:pt x="555" y="1042"/>
                      </a:lnTo>
                      <a:lnTo>
                        <a:pt x="619" y="1003"/>
                      </a:lnTo>
                      <a:lnTo>
                        <a:pt x="649" y="1009"/>
                      </a:lnTo>
                      <a:lnTo>
                        <a:pt x="719" y="1003"/>
                      </a:lnTo>
                      <a:lnTo>
                        <a:pt x="783" y="1009"/>
                      </a:lnTo>
                      <a:lnTo>
                        <a:pt x="738" y="1023"/>
                      </a:lnTo>
                      <a:lnTo>
                        <a:pt x="744" y="1055"/>
                      </a:lnTo>
                      <a:lnTo>
                        <a:pt x="763" y="1055"/>
                      </a:lnTo>
                      <a:lnTo>
                        <a:pt x="758" y="1036"/>
                      </a:lnTo>
                      <a:lnTo>
                        <a:pt x="808" y="1030"/>
                      </a:lnTo>
                      <a:lnTo>
                        <a:pt x="907" y="1003"/>
                      </a:lnTo>
                      <a:lnTo>
                        <a:pt x="976" y="1049"/>
                      </a:lnTo>
                      <a:lnTo>
                        <a:pt x="976" y="1069"/>
                      </a:lnTo>
                      <a:lnTo>
                        <a:pt x="847" y="1074"/>
                      </a:lnTo>
                      <a:lnTo>
                        <a:pt x="802" y="1061"/>
                      </a:lnTo>
                      <a:lnTo>
                        <a:pt x="772" y="1074"/>
                      </a:lnTo>
                      <a:lnTo>
                        <a:pt x="798" y="1080"/>
                      </a:lnTo>
                      <a:lnTo>
                        <a:pt x="852" y="1094"/>
                      </a:lnTo>
                      <a:lnTo>
                        <a:pt x="912" y="1080"/>
                      </a:lnTo>
                      <a:lnTo>
                        <a:pt x="1010" y="1094"/>
                      </a:lnTo>
                      <a:lnTo>
                        <a:pt x="1010" y="1120"/>
                      </a:lnTo>
                      <a:lnTo>
                        <a:pt x="1051" y="1036"/>
                      </a:lnTo>
                    </a:path>
                  </a:pathLst>
                </a:custGeom>
                <a:solidFill>
                  <a:schemeClr val="bg2"/>
                </a:solidFill>
                <a:ln w="9525" cap="rnd">
                  <a:noFill/>
                  <a:round/>
                  <a:headEnd/>
                  <a:tailEnd/>
                </a:ln>
                <a:effectLst/>
              </p:spPr>
              <p:txBody>
                <a:bodyPr/>
                <a:lstStyle/>
                <a:p>
                  <a:endParaRPr lang="de-DE"/>
                </a:p>
              </p:txBody>
            </p:sp>
            <p:sp>
              <p:nvSpPr>
                <p:cNvPr id="2052" name="Freeform 4"/>
                <p:cNvSpPr>
                  <a:spLocks/>
                </p:cNvSpPr>
                <p:nvPr/>
              </p:nvSpPr>
              <p:spPr bwMode="ltGray">
                <a:xfrm>
                  <a:off x="3465" y="1592"/>
                  <a:ext cx="1080" cy="1541"/>
                </a:xfrm>
                <a:custGeom>
                  <a:avLst/>
                  <a:gdLst/>
                  <a:ahLst/>
                  <a:cxnLst>
                    <a:cxn ang="0">
                      <a:pos x="667" y="1176"/>
                    </a:cxn>
                    <a:cxn ang="0">
                      <a:pos x="396" y="1093"/>
                    </a:cxn>
                    <a:cxn ang="0">
                      <a:pos x="159" y="1067"/>
                    </a:cxn>
                    <a:cxn ang="0">
                      <a:pos x="125" y="1001"/>
                    </a:cxn>
                    <a:cxn ang="0">
                      <a:pos x="213" y="1035"/>
                    </a:cxn>
                    <a:cxn ang="0">
                      <a:pos x="401" y="1029"/>
                    </a:cxn>
                    <a:cxn ang="0">
                      <a:pos x="396" y="982"/>
                    </a:cxn>
                    <a:cxn ang="0">
                      <a:pos x="312" y="956"/>
                    </a:cxn>
                    <a:cxn ang="0">
                      <a:pos x="366" y="872"/>
                    </a:cxn>
                    <a:cxn ang="0">
                      <a:pos x="396" y="878"/>
                    </a:cxn>
                    <a:cxn ang="0">
                      <a:pos x="441" y="897"/>
                    </a:cxn>
                    <a:cxn ang="0">
                      <a:pos x="465" y="943"/>
                    </a:cxn>
                    <a:cxn ang="0">
                      <a:pos x="495" y="1029"/>
                    </a:cxn>
                    <a:cxn ang="0">
                      <a:pos x="475" y="866"/>
                    </a:cxn>
                    <a:cxn ang="0">
                      <a:pos x="514" y="878"/>
                    </a:cxn>
                    <a:cxn ang="0">
                      <a:pos x="579" y="910"/>
                    </a:cxn>
                    <a:cxn ang="0">
                      <a:pos x="618" y="949"/>
                    </a:cxn>
                    <a:cxn ang="0">
                      <a:pos x="609" y="1007"/>
                    </a:cxn>
                    <a:cxn ang="0">
                      <a:pos x="663" y="1029"/>
                    </a:cxn>
                    <a:cxn ang="0">
                      <a:pos x="723" y="1048"/>
                    </a:cxn>
                    <a:cxn ang="0">
                      <a:pos x="678" y="962"/>
                    </a:cxn>
                    <a:cxn ang="0">
                      <a:pos x="465" y="606"/>
                    </a:cxn>
                    <a:cxn ang="0">
                      <a:pos x="469" y="424"/>
                    </a:cxn>
                    <a:cxn ang="0">
                      <a:pos x="469" y="554"/>
                    </a:cxn>
                    <a:cxn ang="0">
                      <a:pos x="490" y="509"/>
                    </a:cxn>
                    <a:cxn ang="0">
                      <a:pos x="514" y="490"/>
                    </a:cxn>
                    <a:cxn ang="0">
                      <a:pos x="445" y="463"/>
                    </a:cxn>
                    <a:cxn ang="0">
                      <a:pos x="411" y="374"/>
                    </a:cxn>
                    <a:cxn ang="0">
                      <a:pos x="454" y="295"/>
                    </a:cxn>
                    <a:cxn ang="0">
                      <a:pos x="430" y="283"/>
                    </a:cxn>
                    <a:cxn ang="0">
                      <a:pos x="475" y="165"/>
                    </a:cxn>
                    <a:cxn ang="0">
                      <a:pos x="366" y="134"/>
                    </a:cxn>
                    <a:cxn ang="0">
                      <a:pos x="460" y="31"/>
                    </a:cxn>
                    <a:cxn ang="0">
                      <a:pos x="559" y="134"/>
                    </a:cxn>
                    <a:cxn ang="0">
                      <a:pos x="658" y="126"/>
                    </a:cxn>
                    <a:cxn ang="0">
                      <a:pos x="801" y="140"/>
                    </a:cxn>
                    <a:cxn ang="0">
                      <a:pos x="861" y="140"/>
                    </a:cxn>
                    <a:cxn ang="0">
                      <a:pos x="974" y="147"/>
                    </a:cxn>
                    <a:cxn ang="0">
                      <a:pos x="974" y="223"/>
                    </a:cxn>
                    <a:cxn ang="0">
                      <a:pos x="1043" y="134"/>
                    </a:cxn>
                    <a:cxn ang="0">
                      <a:pos x="994" y="264"/>
                    </a:cxn>
                    <a:cxn ang="0">
                      <a:pos x="870" y="223"/>
                    </a:cxn>
                    <a:cxn ang="0">
                      <a:pos x="648" y="165"/>
                    </a:cxn>
                    <a:cxn ang="0">
                      <a:pos x="598" y="283"/>
                    </a:cxn>
                    <a:cxn ang="0">
                      <a:pos x="751" y="211"/>
                    </a:cxn>
                    <a:cxn ang="0">
                      <a:pos x="919" y="308"/>
                    </a:cxn>
                    <a:cxn ang="0">
                      <a:pos x="678" y="302"/>
                    </a:cxn>
                    <a:cxn ang="0">
                      <a:pos x="757" y="412"/>
                    </a:cxn>
                    <a:cxn ang="0">
                      <a:pos x="682" y="451"/>
                    </a:cxn>
                    <a:cxn ang="0">
                      <a:pos x="682" y="548"/>
                    </a:cxn>
                    <a:cxn ang="0">
                      <a:pos x="766" y="839"/>
                    </a:cxn>
                    <a:cxn ang="0">
                      <a:pos x="801" y="821"/>
                    </a:cxn>
                    <a:cxn ang="0">
                      <a:pos x="861" y="891"/>
                    </a:cxn>
                    <a:cxn ang="0">
                      <a:pos x="934" y="1093"/>
                    </a:cxn>
                    <a:cxn ang="0">
                      <a:pos x="880" y="1196"/>
                    </a:cxn>
                    <a:cxn ang="0">
                      <a:pos x="998" y="1365"/>
                    </a:cxn>
                    <a:cxn ang="0">
                      <a:pos x="1063" y="1319"/>
                    </a:cxn>
                    <a:cxn ang="0">
                      <a:pos x="875" y="1474"/>
                    </a:cxn>
                  </a:cxnLst>
                  <a:rect l="0" t="0" r="r" b="b"/>
                  <a:pathLst>
                    <a:path w="1080" h="1541">
                      <a:moveTo>
                        <a:pt x="772" y="1500"/>
                      </a:moveTo>
                      <a:lnTo>
                        <a:pt x="762" y="1429"/>
                      </a:lnTo>
                      <a:lnTo>
                        <a:pt x="751" y="1396"/>
                      </a:lnTo>
                      <a:lnTo>
                        <a:pt x="751" y="1377"/>
                      </a:lnTo>
                      <a:lnTo>
                        <a:pt x="732" y="1287"/>
                      </a:lnTo>
                      <a:lnTo>
                        <a:pt x="723" y="1280"/>
                      </a:lnTo>
                      <a:lnTo>
                        <a:pt x="723" y="1272"/>
                      </a:lnTo>
                      <a:lnTo>
                        <a:pt x="723" y="1260"/>
                      </a:lnTo>
                      <a:lnTo>
                        <a:pt x="702" y="1202"/>
                      </a:lnTo>
                      <a:lnTo>
                        <a:pt x="687" y="1189"/>
                      </a:lnTo>
                      <a:lnTo>
                        <a:pt x="667" y="1176"/>
                      </a:lnTo>
                      <a:lnTo>
                        <a:pt x="653" y="1144"/>
                      </a:lnTo>
                      <a:lnTo>
                        <a:pt x="628" y="1125"/>
                      </a:lnTo>
                      <a:lnTo>
                        <a:pt x="588" y="1112"/>
                      </a:lnTo>
                      <a:lnTo>
                        <a:pt x="529" y="1098"/>
                      </a:lnTo>
                      <a:lnTo>
                        <a:pt x="514" y="1112"/>
                      </a:lnTo>
                      <a:lnTo>
                        <a:pt x="484" y="1112"/>
                      </a:lnTo>
                      <a:lnTo>
                        <a:pt x="475" y="1093"/>
                      </a:lnTo>
                      <a:lnTo>
                        <a:pt x="460" y="1087"/>
                      </a:lnTo>
                      <a:lnTo>
                        <a:pt x="435" y="1093"/>
                      </a:lnTo>
                      <a:lnTo>
                        <a:pt x="416" y="1079"/>
                      </a:lnTo>
                      <a:lnTo>
                        <a:pt x="396" y="1093"/>
                      </a:lnTo>
                      <a:lnTo>
                        <a:pt x="381" y="1093"/>
                      </a:lnTo>
                      <a:lnTo>
                        <a:pt x="371" y="1098"/>
                      </a:lnTo>
                      <a:lnTo>
                        <a:pt x="347" y="1112"/>
                      </a:lnTo>
                      <a:lnTo>
                        <a:pt x="362" y="1098"/>
                      </a:lnTo>
                      <a:lnTo>
                        <a:pt x="362" y="1093"/>
                      </a:lnTo>
                      <a:lnTo>
                        <a:pt x="362" y="1087"/>
                      </a:lnTo>
                      <a:lnTo>
                        <a:pt x="356" y="1073"/>
                      </a:lnTo>
                      <a:lnTo>
                        <a:pt x="237" y="1061"/>
                      </a:lnTo>
                      <a:lnTo>
                        <a:pt x="213" y="1061"/>
                      </a:lnTo>
                      <a:lnTo>
                        <a:pt x="188" y="1061"/>
                      </a:lnTo>
                      <a:lnTo>
                        <a:pt x="159" y="1067"/>
                      </a:lnTo>
                      <a:lnTo>
                        <a:pt x="144" y="1087"/>
                      </a:lnTo>
                      <a:lnTo>
                        <a:pt x="95" y="1093"/>
                      </a:lnTo>
                      <a:lnTo>
                        <a:pt x="110" y="1079"/>
                      </a:lnTo>
                      <a:lnTo>
                        <a:pt x="119" y="1073"/>
                      </a:lnTo>
                      <a:lnTo>
                        <a:pt x="129" y="1073"/>
                      </a:lnTo>
                      <a:lnTo>
                        <a:pt x="129" y="1067"/>
                      </a:lnTo>
                      <a:lnTo>
                        <a:pt x="134" y="1061"/>
                      </a:lnTo>
                      <a:lnTo>
                        <a:pt x="149" y="1054"/>
                      </a:lnTo>
                      <a:lnTo>
                        <a:pt x="149" y="1048"/>
                      </a:lnTo>
                      <a:lnTo>
                        <a:pt x="139" y="1035"/>
                      </a:lnTo>
                      <a:lnTo>
                        <a:pt x="125" y="1001"/>
                      </a:lnTo>
                      <a:lnTo>
                        <a:pt x="110" y="995"/>
                      </a:lnTo>
                      <a:lnTo>
                        <a:pt x="65" y="1020"/>
                      </a:lnTo>
                      <a:lnTo>
                        <a:pt x="0" y="1020"/>
                      </a:lnTo>
                      <a:lnTo>
                        <a:pt x="26" y="1014"/>
                      </a:lnTo>
                      <a:lnTo>
                        <a:pt x="40" y="1014"/>
                      </a:lnTo>
                      <a:lnTo>
                        <a:pt x="55" y="1014"/>
                      </a:lnTo>
                      <a:lnTo>
                        <a:pt x="114" y="982"/>
                      </a:lnTo>
                      <a:lnTo>
                        <a:pt x="139" y="1007"/>
                      </a:lnTo>
                      <a:lnTo>
                        <a:pt x="164" y="1035"/>
                      </a:lnTo>
                      <a:lnTo>
                        <a:pt x="184" y="1041"/>
                      </a:lnTo>
                      <a:lnTo>
                        <a:pt x="213" y="1035"/>
                      </a:lnTo>
                      <a:lnTo>
                        <a:pt x="228" y="1041"/>
                      </a:lnTo>
                      <a:lnTo>
                        <a:pt x="252" y="1035"/>
                      </a:lnTo>
                      <a:lnTo>
                        <a:pt x="272" y="1041"/>
                      </a:lnTo>
                      <a:lnTo>
                        <a:pt x="272" y="1014"/>
                      </a:lnTo>
                      <a:lnTo>
                        <a:pt x="292" y="995"/>
                      </a:lnTo>
                      <a:lnTo>
                        <a:pt x="282" y="1014"/>
                      </a:lnTo>
                      <a:lnTo>
                        <a:pt x="287" y="1029"/>
                      </a:lnTo>
                      <a:lnTo>
                        <a:pt x="292" y="1035"/>
                      </a:lnTo>
                      <a:lnTo>
                        <a:pt x="327" y="1048"/>
                      </a:lnTo>
                      <a:lnTo>
                        <a:pt x="356" y="1041"/>
                      </a:lnTo>
                      <a:lnTo>
                        <a:pt x="401" y="1029"/>
                      </a:lnTo>
                      <a:lnTo>
                        <a:pt x="435" y="1007"/>
                      </a:lnTo>
                      <a:lnTo>
                        <a:pt x="441" y="1014"/>
                      </a:lnTo>
                      <a:lnTo>
                        <a:pt x="426" y="1020"/>
                      </a:lnTo>
                      <a:lnTo>
                        <a:pt x="407" y="1029"/>
                      </a:lnTo>
                      <a:lnTo>
                        <a:pt x="356" y="1041"/>
                      </a:lnTo>
                      <a:lnTo>
                        <a:pt x="411" y="1054"/>
                      </a:lnTo>
                      <a:lnTo>
                        <a:pt x="435" y="1061"/>
                      </a:lnTo>
                      <a:lnTo>
                        <a:pt x="454" y="1054"/>
                      </a:lnTo>
                      <a:lnTo>
                        <a:pt x="445" y="1007"/>
                      </a:lnTo>
                      <a:lnTo>
                        <a:pt x="430" y="995"/>
                      </a:lnTo>
                      <a:lnTo>
                        <a:pt x="396" y="982"/>
                      </a:lnTo>
                      <a:lnTo>
                        <a:pt x="381" y="982"/>
                      </a:lnTo>
                      <a:lnTo>
                        <a:pt x="386" y="995"/>
                      </a:lnTo>
                      <a:lnTo>
                        <a:pt x="362" y="1001"/>
                      </a:lnTo>
                      <a:lnTo>
                        <a:pt x="356" y="995"/>
                      </a:lnTo>
                      <a:lnTo>
                        <a:pt x="362" y="976"/>
                      </a:lnTo>
                      <a:lnTo>
                        <a:pt x="332" y="968"/>
                      </a:lnTo>
                      <a:lnTo>
                        <a:pt x="302" y="968"/>
                      </a:lnTo>
                      <a:lnTo>
                        <a:pt x="297" y="982"/>
                      </a:lnTo>
                      <a:lnTo>
                        <a:pt x="287" y="968"/>
                      </a:lnTo>
                      <a:lnTo>
                        <a:pt x="312" y="962"/>
                      </a:lnTo>
                      <a:lnTo>
                        <a:pt x="312" y="956"/>
                      </a:lnTo>
                      <a:lnTo>
                        <a:pt x="321" y="943"/>
                      </a:lnTo>
                      <a:lnTo>
                        <a:pt x="332" y="930"/>
                      </a:lnTo>
                      <a:lnTo>
                        <a:pt x="332" y="910"/>
                      </a:lnTo>
                      <a:lnTo>
                        <a:pt x="327" y="904"/>
                      </a:lnTo>
                      <a:lnTo>
                        <a:pt x="312" y="891"/>
                      </a:lnTo>
                      <a:lnTo>
                        <a:pt x="267" y="860"/>
                      </a:lnTo>
                      <a:lnTo>
                        <a:pt x="306" y="872"/>
                      </a:lnTo>
                      <a:lnTo>
                        <a:pt x="321" y="885"/>
                      </a:lnTo>
                      <a:lnTo>
                        <a:pt x="336" y="891"/>
                      </a:lnTo>
                      <a:lnTo>
                        <a:pt x="351" y="891"/>
                      </a:lnTo>
                      <a:lnTo>
                        <a:pt x="366" y="872"/>
                      </a:lnTo>
                      <a:lnTo>
                        <a:pt x="351" y="891"/>
                      </a:lnTo>
                      <a:lnTo>
                        <a:pt x="342" y="918"/>
                      </a:lnTo>
                      <a:lnTo>
                        <a:pt x="336" y="943"/>
                      </a:lnTo>
                      <a:lnTo>
                        <a:pt x="342" y="949"/>
                      </a:lnTo>
                      <a:lnTo>
                        <a:pt x="351" y="943"/>
                      </a:lnTo>
                      <a:lnTo>
                        <a:pt x="366" y="949"/>
                      </a:lnTo>
                      <a:lnTo>
                        <a:pt x="377" y="949"/>
                      </a:lnTo>
                      <a:lnTo>
                        <a:pt x="392" y="949"/>
                      </a:lnTo>
                      <a:lnTo>
                        <a:pt x="407" y="949"/>
                      </a:lnTo>
                      <a:lnTo>
                        <a:pt x="430" y="956"/>
                      </a:lnTo>
                      <a:lnTo>
                        <a:pt x="396" y="878"/>
                      </a:lnTo>
                      <a:lnTo>
                        <a:pt x="381" y="878"/>
                      </a:lnTo>
                      <a:lnTo>
                        <a:pt x="416" y="878"/>
                      </a:lnTo>
                      <a:lnTo>
                        <a:pt x="445" y="839"/>
                      </a:lnTo>
                      <a:lnTo>
                        <a:pt x="504" y="789"/>
                      </a:lnTo>
                      <a:lnTo>
                        <a:pt x="475" y="814"/>
                      </a:lnTo>
                      <a:lnTo>
                        <a:pt x="454" y="846"/>
                      </a:lnTo>
                      <a:lnTo>
                        <a:pt x="435" y="872"/>
                      </a:lnTo>
                      <a:lnTo>
                        <a:pt x="426" y="885"/>
                      </a:lnTo>
                      <a:lnTo>
                        <a:pt x="435" y="891"/>
                      </a:lnTo>
                      <a:lnTo>
                        <a:pt x="435" y="910"/>
                      </a:lnTo>
                      <a:lnTo>
                        <a:pt x="441" y="897"/>
                      </a:lnTo>
                      <a:lnTo>
                        <a:pt x="454" y="885"/>
                      </a:lnTo>
                      <a:lnTo>
                        <a:pt x="465" y="885"/>
                      </a:lnTo>
                      <a:lnTo>
                        <a:pt x="469" y="897"/>
                      </a:lnTo>
                      <a:lnTo>
                        <a:pt x="454" y="897"/>
                      </a:lnTo>
                      <a:lnTo>
                        <a:pt x="445" y="904"/>
                      </a:lnTo>
                      <a:lnTo>
                        <a:pt x="445" y="924"/>
                      </a:lnTo>
                      <a:lnTo>
                        <a:pt x="450" y="943"/>
                      </a:lnTo>
                      <a:lnTo>
                        <a:pt x="460" y="930"/>
                      </a:lnTo>
                      <a:lnTo>
                        <a:pt x="469" y="930"/>
                      </a:lnTo>
                      <a:lnTo>
                        <a:pt x="469" y="937"/>
                      </a:lnTo>
                      <a:lnTo>
                        <a:pt x="465" y="943"/>
                      </a:lnTo>
                      <a:lnTo>
                        <a:pt x="454" y="949"/>
                      </a:lnTo>
                      <a:lnTo>
                        <a:pt x="454" y="962"/>
                      </a:lnTo>
                      <a:lnTo>
                        <a:pt x="460" y="968"/>
                      </a:lnTo>
                      <a:lnTo>
                        <a:pt x="469" y="968"/>
                      </a:lnTo>
                      <a:lnTo>
                        <a:pt x="475" y="968"/>
                      </a:lnTo>
                      <a:lnTo>
                        <a:pt x="475" y="962"/>
                      </a:lnTo>
                      <a:lnTo>
                        <a:pt x="490" y="995"/>
                      </a:lnTo>
                      <a:lnTo>
                        <a:pt x="484" y="1007"/>
                      </a:lnTo>
                      <a:lnTo>
                        <a:pt x="480" y="1014"/>
                      </a:lnTo>
                      <a:lnTo>
                        <a:pt x="480" y="1029"/>
                      </a:lnTo>
                      <a:lnTo>
                        <a:pt x="495" y="1029"/>
                      </a:lnTo>
                      <a:lnTo>
                        <a:pt x="495" y="1014"/>
                      </a:lnTo>
                      <a:lnTo>
                        <a:pt x="469" y="937"/>
                      </a:lnTo>
                      <a:lnTo>
                        <a:pt x="460" y="885"/>
                      </a:lnTo>
                      <a:lnTo>
                        <a:pt x="465" y="860"/>
                      </a:lnTo>
                      <a:lnTo>
                        <a:pt x="454" y="839"/>
                      </a:lnTo>
                      <a:lnTo>
                        <a:pt x="420" y="827"/>
                      </a:lnTo>
                      <a:lnTo>
                        <a:pt x="460" y="839"/>
                      </a:lnTo>
                      <a:lnTo>
                        <a:pt x="480" y="808"/>
                      </a:lnTo>
                      <a:lnTo>
                        <a:pt x="469" y="827"/>
                      </a:lnTo>
                      <a:lnTo>
                        <a:pt x="480" y="846"/>
                      </a:lnTo>
                      <a:lnTo>
                        <a:pt x="475" y="866"/>
                      </a:lnTo>
                      <a:lnTo>
                        <a:pt x="484" y="878"/>
                      </a:lnTo>
                      <a:lnTo>
                        <a:pt x="475" y="891"/>
                      </a:lnTo>
                      <a:lnTo>
                        <a:pt x="484" y="924"/>
                      </a:lnTo>
                      <a:lnTo>
                        <a:pt x="490" y="956"/>
                      </a:lnTo>
                      <a:lnTo>
                        <a:pt x="514" y="982"/>
                      </a:lnTo>
                      <a:lnTo>
                        <a:pt x="534" y="976"/>
                      </a:lnTo>
                      <a:lnTo>
                        <a:pt x="519" y="956"/>
                      </a:lnTo>
                      <a:lnTo>
                        <a:pt x="514" y="930"/>
                      </a:lnTo>
                      <a:lnTo>
                        <a:pt x="499" y="918"/>
                      </a:lnTo>
                      <a:lnTo>
                        <a:pt x="504" y="897"/>
                      </a:lnTo>
                      <a:lnTo>
                        <a:pt x="514" y="878"/>
                      </a:lnTo>
                      <a:lnTo>
                        <a:pt x="525" y="897"/>
                      </a:lnTo>
                      <a:lnTo>
                        <a:pt x="519" y="904"/>
                      </a:lnTo>
                      <a:lnTo>
                        <a:pt x="519" y="918"/>
                      </a:lnTo>
                      <a:lnTo>
                        <a:pt x="525" y="943"/>
                      </a:lnTo>
                      <a:lnTo>
                        <a:pt x="534" y="949"/>
                      </a:lnTo>
                      <a:lnTo>
                        <a:pt x="544" y="949"/>
                      </a:lnTo>
                      <a:lnTo>
                        <a:pt x="549" y="943"/>
                      </a:lnTo>
                      <a:lnTo>
                        <a:pt x="559" y="930"/>
                      </a:lnTo>
                      <a:lnTo>
                        <a:pt x="554" y="910"/>
                      </a:lnTo>
                      <a:lnTo>
                        <a:pt x="559" y="904"/>
                      </a:lnTo>
                      <a:lnTo>
                        <a:pt x="579" y="910"/>
                      </a:lnTo>
                      <a:lnTo>
                        <a:pt x="579" y="924"/>
                      </a:lnTo>
                      <a:lnTo>
                        <a:pt x="574" y="918"/>
                      </a:lnTo>
                      <a:lnTo>
                        <a:pt x="569" y="930"/>
                      </a:lnTo>
                      <a:lnTo>
                        <a:pt x="559" y="943"/>
                      </a:lnTo>
                      <a:lnTo>
                        <a:pt x="559" y="962"/>
                      </a:lnTo>
                      <a:lnTo>
                        <a:pt x="564" y="982"/>
                      </a:lnTo>
                      <a:lnTo>
                        <a:pt x="594" y="962"/>
                      </a:lnTo>
                      <a:lnTo>
                        <a:pt x="603" y="956"/>
                      </a:lnTo>
                      <a:lnTo>
                        <a:pt x="594" y="924"/>
                      </a:lnTo>
                      <a:lnTo>
                        <a:pt x="613" y="937"/>
                      </a:lnTo>
                      <a:lnTo>
                        <a:pt x="618" y="949"/>
                      </a:lnTo>
                      <a:lnTo>
                        <a:pt x="618" y="962"/>
                      </a:lnTo>
                      <a:lnTo>
                        <a:pt x="613" y="968"/>
                      </a:lnTo>
                      <a:lnTo>
                        <a:pt x="624" y="982"/>
                      </a:lnTo>
                      <a:lnTo>
                        <a:pt x="613" y="989"/>
                      </a:lnTo>
                      <a:lnTo>
                        <a:pt x="609" y="976"/>
                      </a:lnTo>
                      <a:lnTo>
                        <a:pt x="588" y="982"/>
                      </a:lnTo>
                      <a:lnTo>
                        <a:pt x="588" y="995"/>
                      </a:lnTo>
                      <a:lnTo>
                        <a:pt x="598" y="995"/>
                      </a:lnTo>
                      <a:lnTo>
                        <a:pt x="609" y="989"/>
                      </a:lnTo>
                      <a:lnTo>
                        <a:pt x="618" y="1001"/>
                      </a:lnTo>
                      <a:lnTo>
                        <a:pt x="609" y="1007"/>
                      </a:lnTo>
                      <a:lnTo>
                        <a:pt x="609" y="1020"/>
                      </a:lnTo>
                      <a:lnTo>
                        <a:pt x="618" y="1020"/>
                      </a:lnTo>
                      <a:lnTo>
                        <a:pt x="618" y="1048"/>
                      </a:lnTo>
                      <a:lnTo>
                        <a:pt x="624" y="1061"/>
                      </a:lnTo>
                      <a:lnTo>
                        <a:pt x="633" y="1067"/>
                      </a:lnTo>
                      <a:lnTo>
                        <a:pt x="638" y="1061"/>
                      </a:lnTo>
                      <a:lnTo>
                        <a:pt x="633" y="1048"/>
                      </a:lnTo>
                      <a:lnTo>
                        <a:pt x="618" y="1041"/>
                      </a:lnTo>
                      <a:lnTo>
                        <a:pt x="628" y="1029"/>
                      </a:lnTo>
                      <a:lnTo>
                        <a:pt x="643" y="1029"/>
                      </a:lnTo>
                      <a:lnTo>
                        <a:pt x="663" y="1029"/>
                      </a:lnTo>
                      <a:lnTo>
                        <a:pt x="678" y="1048"/>
                      </a:lnTo>
                      <a:lnTo>
                        <a:pt x="697" y="1073"/>
                      </a:lnTo>
                      <a:lnTo>
                        <a:pt x="702" y="1093"/>
                      </a:lnTo>
                      <a:lnTo>
                        <a:pt x="732" y="1125"/>
                      </a:lnTo>
                      <a:lnTo>
                        <a:pt x="747" y="1137"/>
                      </a:lnTo>
                      <a:lnTo>
                        <a:pt x="747" y="1118"/>
                      </a:lnTo>
                      <a:lnTo>
                        <a:pt x="747" y="1104"/>
                      </a:lnTo>
                      <a:lnTo>
                        <a:pt x="732" y="1054"/>
                      </a:lnTo>
                      <a:lnTo>
                        <a:pt x="723" y="1067"/>
                      </a:lnTo>
                      <a:lnTo>
                        <a:pt x="717" y="1054"/>
                      </a:lnTo>
                      <a:lnTo>
                        <a:pt x="723" y="1048"/>
                      </a:lnTo>
                      <a:lnTo>
                        <a:pt x="727" y="1029"/>
                      </a:lnTo>
                      <a:lnTo>
                        <a:pt x="717" y="995"/>
                      </a:lnTo>
                      <a:lnTo>
                        <a:pt x="702" y="982"/>
                      </a:lnTo>
                      <a:lnTo>
                        <a:pt x="653" y="956"/>
                      </a:lnTo>
                      <a:lnTo>
                        <a:pt x="648" y="962"/>
                      </a:lnTo>
                      <a:lnTo>
                        <a:pt x="624" y="943"/>
                      </a:lnTo>
                      <a:lnTo>
                        <a:pt x="633" y="937"/>
                      </a:lnTo>
                      <a:lnTo>
                        <a:pt x="658" y="956"/>
                      </a:lnTo>
                      <a:lnTo>
                        <a:pt x="687" y="968"/>
                      </a:lnTo>
                      <a:lnTo>
                        <a:pt x="682" y="956"/>
                      </a:lnTo>
                      <a:lnTo>
                        <a:pt x="678" y="962"/>
                      </a:lnTo>
                      <a:lnTo>
                        <a:pt x="667" y="956"/>
                      </a:lnTo>
                      <a:lnTo>
                        <a:pt x="673" y="949"/>
                      </a:lnTo>
                      <a:lnTo>
                        <a:pt x="678" y="943"/>
                      </a:lnTo>
                      <a:lnTo>
                        <a:pt x="673" y="930"/>
                      </a:lnTo>
                      <a:lnTo>
                        <a:pt x="658" y="930"/>
                      </a:lnTo>
                      <a:lnTo>
                        <a:pt x="638" y="937"/>
                      </a:lnTo>
                      <a:lnTo>
                        <a:pt x="648" y="918"/>
                      </a:lnTo>
                      <a:lnTo>
                        <a:pt x="667" y="904"/>
                      </a:lnTo>
                      <a:lnTo>
                        <a:pt x="603" y="736"/>
                      </a:lnTo>
                      <a:lnTo>
                        <a:pt x="564" y="620"/>
                      </a:lnTo>
                      <a:lnTo>
                        <a:pt x="465" y="606"/>
                      </a:lnTo>
                      <a:lnTo>
                        <a:pt x="317" y="606"/>
                      </a:lnTo>
                      <a:lnTo>
                        <a:pt x="381" y="599"/>
                      </a:lnTo>
                      <a:lnTo>
                        <a:pt x="430" y="599"/>
                      </a:lnTo>
                      <a:lnTo>
                        <a:pt x="441" y="574"/>
                      </a:lnTo>
                      <a:lnTo>
                        <a:pt x="454" y="568"/>
                      </a:lnTo>
                      <a:lnTo>
                        <a:pt x="454" y="548"/>
                      </a:lnTo>
                      <a:lnTo>
                        <a:pt x="454" y="529"/>
                      </a:lnTo>
                      <a:lnTo>
                        <a:pt x="469" y="516"/>
                      </a:lnTo>
                      <a:lnTo>
                        <a:pt x="465" y="496"/>
                      </a:lnTo>
                      <a:lnTo>
                        <a:pt x="469" y="451"/>
                      </a:lnTo>
                      <a:lnTo>
                        <a:pt x="469" y="424"/>
                      </a:lnTo>
                      <a:lnTo>
                        <a:pt x="484" y="432"/>
                      </a:lnTo>
                      <a:lnTo>
                        <a:pt x="490" y="451"/>
                      </a:lnTo>
                      <a:lnTo>
                        <a:pt x="480" y="451"/>
                      </a:lnTo>
                      <a:lnTo>
                        <a:pt x="484" y="476"/>
                      </a:lnTo>
                      <a:lnTo>
                        <a:pt x="495" y="490"/>
                      </a:lnTo>
                      <a:lnTo>
                        <a:pt x="484" y="503"/>
                      </a:lnTo>
                      <a:lnTo>
                        <a:pt x="490" y="516"/>
                      </a:lnTo>
                      <a:lnTo>
                        <a:pt x="484" y="535"/>
                      </a:lnTo>
                      <a:lnTo>
                        <a:pt x="484" y="548"/>
                      </a:lnTo>
                      <a:lnTo>
                        <a:pt x="475" y="548"/>
                      </a:lnTo>
                      <a:lnTo>
                        <a:pt x="469" y="554"/>
                      </a:lnTo>
                      <a:lnTo>
                        <a:pt x="454" y="581"/>
                      </a:lnTo>
                      <a:lnTo>
                        <a:pt x="454" y="587"/>
                      </a:lnTo>
                      <a:lnTo>
                        <a:pt x="484" y="593"/>
                      </a:lnTo>
                      <a:lnTo>
                        <a:pt x="495" y="593"/>
                      </a:lnTo>
                      <a:lnTo>
                        <a:pt x="510" y="599"/>
                      </a:lnTo>
                      <a:lnTo>
                        <a:pt x="564" y="599"/>
                      </a:lnTo>
                      <a:lnTo>
                        <a:pt x="559" y="548"/>
                      </a:lnTo>
                      <a:lnTo>
                        <a:pt x="544" y="523"/>
                      </a:lnTo>
                      <a:lnTo>
                        <a:pt x="525" y="509"/>
                      </a:lnTo>
                      <a:lnTo>
                        <a:pt x="504" y="503"/>
                      </a:lnTo>
                      <a:lnTo>
                        <a:pt x="490" y="509"/>
                      </a:lnTo>
                      <a:lnTo>
                        <a:pt x="475" y="509"/>
                      </a:lnTo>
                      <a:lnTo>
                        <a:pt x="469" y="490"/>
                      </a:lnTo>
                      <a:lnTo>
                        <a:pt x="469" y="470"/>
                      </a:lnTo>
                      <a:lnTo>
                        <a:pt x="465" y="470"/>
                      </a:lnTo>
                      <a:lnTo>
                        <a:pt x="469" y="432"/>
                      </a:lnTo>
                      <a:lnTo>
                        <a:pt x="484" y="432"/>
                      </a:lnTo>
                      <a:lnTo>
                        <a:pt x="495" y="451"/>
                      </a:lnTo>
                      <a:lnTo>
                        <a:pt x="484" y="457"/>
                      </a:lnTo>
                      <a:lnTo>
                        <a:pt x="490" y="470"/>
                      </a:lnTo>
                      <a:lnTo>
                        <a:pt x="504" y="482"/>
                      </a:lnTo>
                      <a:lnTo>
                        <a:pt x="514" y="490"/>
                      </a:lnTo>
                      <a:lnTo>
                        <a:pt x="525" y="482"/>
                      </a:lnTo>
                      <a:lnTo>
                        <a:pt x="519" y="476"/>
                      </a:lnTo>
                      <a:lnTo>
                        <a:pt x="519" y="463"/>
                      </a:lnTo>
                      <a:lnTo>
                        <a:pt x="504" y="457"/>
                      </a:lnTo>
                      <a:lnTo>
                        <a:pt x="490" y="438"/>
                      </a:lnTo>
                      <a:lnTo>
                        <a:pt x="475" y="432"/>
                      </a:lnTo>
                      <a:lnTo>
                        <a:pt x="465" y="438"/>
                      </a:lnTo>
                      <a:lnTo>
                        <a:pt x="460" y="444"/>
                      </a:lnTo>
                      <a:lnTo>
                        <a:pt x="454" y="451"/>
                      </a:lnTo>
                      <a:lnTo>
                        <a:pt x="450" y="457"/>
                      </a:lnTo>
                      <a:lnTo>
                        <a:pt x="445" y="463"/>
                      </a:lnTo>
                      <a:lnTo>
                        <a:pt x="435" y="482"/>
                      </a:lnTo>
                      <a:lnTo>
                        <a:pt x="416" y="496"/>
                      </a:lnTo>
                      <a:lnTo>
                        <a:pt x="411" y="482"/>
                      </a:lnTo>
                      <a:lnTo>
                        <a:pt x="430" y="470"/>
                      </a:lnTo>
                      <a:lnTo>
                        <a:pt x="430" y="457"/>
                      </a:lnTo>
                      <a:lnTo>
                        <a:pt x="441" y="451"/>
                      </a:lnTo>
                      <a:lnTo>
                        <a:pt x="445" y="438"/>
                      </a:lnTo>
                      <a:lnTo>
                        <a:pt x="441" y="424"/>
                      </a:lnTo>
                      <a:lnTo>
                        <a:pt x="426" y="418"/>
                      </a:lnTo>
                      <a:lnTo>
                        <a:pt x="411" y="399"/>
                      </a:lnTo>
                      <a:lnTo>
                        <a:pt x="411" y="374"/>
                      </a:lnTo>
                      <a:lnTo>
                        <a:pt x="416" y="399"/>
                      </a:lnTo>
                      <a:lnTo>
                        <a:pt x="426" y="412"/>
                      </a:lnTo>
                      <a:lnTo>
                        <a:pt x="445" y="380"/>
                      </a:lnTo>
                      <a:lnTo>
                        <a:pt x="441" y="353"/>
                      </a:lnTo>
                      <a:lnTo>
                        <a:pt x="445" y="334"/>
                      </a:lnTo>
                      <a:lnTo>
                        <a:pt x="454" y="341"/>
                      </a:lnTo>
                      <a:lnTo>
                        <a:pt x="460" y="360"/>
                      </a:lnTo>
                      <a:lnTo>
                        <a:pt x="484" y="366"/>
                      </a:lnTo>
                      <a:lnTo>
                        <a:pt x="495" y="341"/>
                      </a:lnTo>
                      <a:lnTo>
                        <a:pt x="465" y="322"/>
                      </a:lnTo>
                      <a:lnTo>
                        <a:pt x="454" y="295"/>
                      </a:lnTo>
                      <a:lnTo>
                        <a:pt x="465" y="295"/>
                      </a:lnTo>
                      <a:lnTo>
                        <a:pt x="475" y="316"/>
                      </a:lnTo>
                      <a:lnTo>
                        <a:pt x="490" y="328"/>
                      </a:lnTo>
                      <a:lnTo>
                        <a:pt x="484" y="295"/>
                      </a:lnTo>
                      <a:lnTo>
                        <a:pt x="460" y="289"/>
                      </a:lnTo>
                      <a:lnTo>
                        <a:pt x="441" y="295"/>
                      </a:lnTo>
                      <a:lnTo>
                        <a:pt x="445" y="322"/>
                      </a:lnTo>
                      <a:lnTo>
                        <a:pt x="445" y="353"/>
                      </a:lnTo>
                      <a:lnTo>
                        <a:pt x="430" y="353"/>
                      </a:lnTo>
                      <a:lnTo>
                        <a:pt x="426" y="328"/>
                      </a:lnTo>
                      <a:lnTo>
                        <a:pt x="430" y="283"/>
                      </a:lnTo>
                      <a:lnTo>
                        <a:pt x="450" y="270"/>
                      </a:lnTo>
                      <a:lnTo>
                        <a:pt x="475" y="277"/>
                      </a:lnTo>
                      <a:lnTo>
                        <a:pt x="484" y="249"/>
                      </a:lnTo>
                      <a:lnTo>
                        <a:pt x="475" y="236"/>
                      </a:lnTo>
                      <a:lnTo>
                        <a:pt x="460" y="249"/>
                      </a:lnTo>
                      <a:lnTo>
                        <a:pt x="450" y="270"/>
                      </a:lnTo>
                      <a:lnTo>
                        <a:pt x="445" y="249"/>
                      </a:lnTo>
                      <a:lnTo>
                        <a:pt x="445" y="223"/>
                      </a:lnTo>
                      <a:lnTo>
                        <a:pt x="450" y="184"/>
                      </a:lnTo>
                      <a:lnTo>
                        <a:pt x="454" y="165"/>
                      </a:lnTo>
                      <a:lnTo>
                        <a:pt x="475" y="165"/>
                      </a:lnTo>
                      <a:lnTo>
                        <a:pt x="490" y="178"/>
                      </a:lnTo>
                      <a:lnTo>
                        <a:pt x="480" y="95"/>
                      </a:lnTo>
                      <a:lnTo>
                        <a:pt x="454" y="108"/>
                      </a:lnTo>
                      <a:lnTo>
                        <a:pt x="430" y="120"/>
                      </a:lnTo>
                      <a:lnTo>
                        <a:pt x="430" y="147"/>
                      </a:lnTo>
                      <a:lnTo>
                        <a:pt x="420" y="140"/>
                      </a:lnTo>
                      <a:lnTo>
                        <a:pt x="392" y="140"/>
                      </a:lnTo>
                      <a:lnTo>
                        <a:pt x="371" y="153"/>
                      </a:lnTo>
                      <a:lnTo>
                        <a:pt x="366" y="159"/>
                      </a:lnTo>
                      <a:lnTo>
                        <a:pt x="362" y="147"/>
                      </a:lnTo>
                      <a:lnTo>
                        <a:pt x="366" y="134"/>
                      </a:lnTo>
                      <a:lnTo>
                        <a:pt x="377" y="120"/>
                      </a:lnTo>
                      <a:lnTo>
                        <a:pt x="392" y="134"/>
                      </a:lnTo>
                      <a:lnTo>
                        <a:pt x="407" y="134"/>
                      </a:lnTo>
                      <a:lnTo>
                        <a:pt x="416" y="126"/>
                      </a:lnTo>
                      <a:lnTo>
                        <a:pt x="416" y="114"/>
                      </a:lnTo>
                      <a:lnTo>
                        <a:pt x="426" y="108"/>
                      </a:lnTo>
                      <a:lnTo>
                        <a:pt x="445" y="108"/>
                      </a:lnTo>
                      <a:lnTo>
                        <a:pt x="450" y="95"/>
                      </a:lnTo>
                      <a:lnTo>
                        <a:pt x="460" y="101"/>
                      </a:lnTo>
                      <a:lnTo>
                        <a:pt x="469" y="95"/>
                      </a:lnTo>
                      <a:lnTo>
                        <a:pt x="460" y="31"/>
                      </a:lnTo>
                      <a:lnTo>
                        <a:pt x="554" y="0"/>
                      </a:lnTo>
                      <a:lnTo>
                        <a:pt x="543" y="74"/>
                      </a:lnTo>
                      <a:lnTo>
                        <a:pt x="540" y="95"/>
                      </a:lnTo>
                      <a:lnTo>
                        <a:pt x="549" y="95"/>
                      </a:lnTo>
                      <a:lnTo>
                        <a:pt x="559" y="82"/>
                      </a:lnTo>
                      <a:lnTo>
                        <a:pt x="564" y="82"/>
                      </a:lnTo>
                      <a:lnTo>
                        <a:pt x="569" y="101"/>
                      </a:lnTo>
                      <a:lnTo>
                        <a:pt x="559" y="108"/>
                      </a:lnTo>
                      <a:lnTo>
                        <a:pt x="549" y="114"/>
                      </a:lnTo>
                      <a:lnTo>
                        <a:pt x="554" y="134"/>
                      </a:lnTo>
                      <a:lnTo>
                        <a:pt x="559" y="134"/>
                      </a:lnTo>
                      <a:lnTo>
                        <a:pt x="564" y="126"/>
                      </a:lnTo>
                      <a:lnTo>
                        <a:pt x="564" y="120"/>
                      </a:lnTo>
                      <a:lnTo>
                        <a:pt x="564" y="101"/>
                      </a:lnTo>
                      <a:lnTo>
                        <a:pt x="574" y="95"/>
                      </a:lnTo>
                      <a:lnTo>
                        <a:pt x="574" y="120"/>
                      </a:lnTo>
                      <a:lnTo>
                        <a:pt x="588" y="126"/>
                      </a:lnTo>
                      <a:lnTo>
                        <a:pt x="579" y="147"/>
                      </a:lnTo>
                      <a:lnTo>
                        <a:pt x="598" y="140"/>
                      </a:lnTo>
                      <a:lnTo>
                        <a:pt x="618" y="134"/>
                      </a:lnTo>
                      <a:lnTo>
                        <a:pt x="643" y="126"/>
                      </a:lnTo>
                      <a:lnTo>
                        <a:pt x="658" y="126"/>
                      </a:lnTo>
                      <a:lnTo>
                        <a:pt x="663" y="140"/>
                      </a:lnTo>
                      <a:lnTo>
                        <a:pt x="687" y="134"/>
                      </a:lnTo>
                      <a:lnTo>
                        <a:pt x="692" y="140"/>
                      </a:lnTo>
                      <a:lnTo>
                        <a:pt x="723" y="134"/>
                      </a:lnTo>
                      <a:lnTo>
                        <a:pt x="742" y="147"/>
                      </a:lnTo>
                      <a:lnTo>
                        <a:pt x="766" y="147"/>
                      </a:lnTo>
                      <a:lnTo>
                        <a:pt x="766" y="108"/>
                      </a:lnTo>
                      <a:lnTo>
                        <a:pt x="772" y="108"/>
                      </a:lnTo>
                      <a:lnTo>
                        <a:pt x="772" y="140"/>
                      </a:lnTo>
                      <a:lnTo>
                        <a:pt x="792" y="153"/>
                      </a:lnTo>
                      <a:lnTo>
                        <a:pt x="801" y="140"/>
                      </a:lnTo>
                      <a:lnTo>
                        <a:pt x="811" y="140"/>
                      </a:lnTo>
                      <a:lnTo>
                        <a:pt x="820" y="159"/>
                      </a:lnTo>
                      <a:lnTo>
                        <a:pt x="846" y="159"/>
                      </a:lnTo>
                      <a:lnTo>
                        <a:pt x="841" y="140"/>
                      </a:lnTo>
                      <a:lnTo>
                        <a:pt x="856" y="140"/>
                      </a:lnTo>
                      <a:lnTo>
                        <a:pt x="850" y="153"/>
                      </a:lnTo>
                      <a:lnTo>
                        <a:pt x="841" y="153"/>
                      </a:lnTo>
                      <a:lnTo>
                        <a:pt x="850" y="165"/>
                      </a:lnTo>
                      <a:lnTo>
                        <a:pt x="865" y="165"/>
                      </a:lnTo>
                      <a:lnTo>
                        <a:pt x="865" y="153"/>
                      </a:lnTo>
                      <a:lnTo>
                        <a:pt x="861" y="140"/>
                      </a:lnTo>
                      <a:lnTo>
                        <a:pt x="870" y="140"/>
                      </a:lnTo>
                      <a:lnTo>
                        <a:pt x="870" y="101"/>
                      </a:lnTo>
                      <a:lnTo>
                        <a:pt x="885" y="140"/>
                      </a:lnTo>
                      <a:lnTo>
                        <a:pt x="899" y="159"/>
                      </a:lnTo>
                      <a:lnTo>
                        <a:pt x="914" y="165"/>
                      </a:lnTo>
                      <a:lnTo>
                        <a:pt x="925" y="153"/>
                      </a:lnTo>
                      <a:lnTo>
                        <a:pt x="944" y="172"/>
                      </a:lnTo>
                      <a:lnTo>
                        <a:pt x="944" y="108"/>
                      </a:lnTo>
                      <a:lnTo>
                        <a:pt x="969" y="95"/>
                      </a:lnTo>
                      <a:lnTo>
                        <a:pt x="969" y="134"/>
                      </a:lnTo>
                      <a:lnTo>
                        <a:pt x="974" y="147"/>
                      </a:lnTo>
                      <a:lnTo>
                        <a:pt x="984" y="165"/>
                      </a:lnTo>
                      <a:lnTo>
                        <a:pt x="979" y="178"/>
                      </a:lnTo>
                      <a:lnTo>
                        <a:pt x="969" y="165"/>
                      </a:lnTo>
                      <a:lnTo>
                        <a:pt x="959" y="178"/>
                      </a:lnTo>
                      <a:lnTo>
                        <a:pt x="944" y="172"/>
                      </a:lnTo>
                      <a:lnTo>
                        <a:pt x="925" y="165"/>
                      </a:lnTo>
                      <a:lnTo>
                        <a:pt x="919" y="184"/>
                      </a:lnTo>
                      <a:lnTo>
                        <a:pt x="934" y="192"/>
                      </a:lnTo>
                      <a:lnTo>
                        <a:pt x="955" y="192"/>
                      </a:lnTo>
                      <a:lnTo>
                        <a:pt x="959" y="211"/>
                      </a:lnTo>
                      <a:lnTo>
                        <a:pt x="974" y="223"/>
                      </a:lnTo>
                      <a:lnTo>
                        <a:pt x="989" y="211"/>
                      </a:lnTo>
                      <a:lnTo>
                        <a:pt x="984" y="192"/>
                      </a:lnTo>
                      <a:lnTo>
                        <a:pt x="994" y="172"/>
                      </a:lnTo>
                      <a:lnTo>
                        <a:pt x="984" y="140"/>
                      </a:lnTo>
                      <a:lnTo>
                        <a:pt x="994" y="101"/>
                      </a:lnTo>
                      <a:lnTo>
                        <a:pt x="998" y="101"/>
                      </a:lnTo>
                      <a:lnTo>
                        <a:pt x="1009" y="120"/>
                      </a:lnTo>
                      <a:lnTo>
                        <a:pt x="998" y="126"/>
                      </a:lnTo>
                      <a:lnTo>
                        <a:pt x="1009" y="140"/>
                      </a:lnTo>
                      <a:lnTo>
                        <a:pt x="1028" y="134"/>
                      </a:lnTo>
                      <a:lnTo>
                        <a:pt x="1043" y="134"/>
                      </a:lnTo>
                      <a:lnTo>
                        <a:pt x="1033" y="153"/>
                      </a:lnTo>
                      <a:lnTo>
                        <a:pt x="1038" y="165"/>
                      </a:lnTo>
                      <a:lnTo>
                        <a:pt x="1018" y="172"/>
                      </a:lnTo>
                      <a:lnTo>
                        <a:pt x="1033" y="192"/>
                      </a:lnTo>
                      <a:lnTo>
                        <a:pt x="1043" y="211"/>
                      </a:lnTo>
                      <a:lnTo>
                        <a:pt x="1028" y="244"/>
                      </a:lnTo>
                      <a:lnTo>
                        <a:pt x="1004" y="230"/>
                      </a:lnTo>
                      <a:lnTo>
                        <a:pt x="998" y="264"/>
                      </a:lnTo>
                      <a:lnTo>
                        <a:pt x="1018" y="270"/>
                      </a:lnTo>
                      <a:lnTo>
                        <a:pt x="1009" y="283"/>
                      </a:lnTo>
                      <a:lnTo>
                        <a:pt x="994" y="264"/>
                      </a:lnTo>
                      <a:lnTo>
                        <a:pt x="994" y="283"/>
                      </a:lnTo>
                      <a:lnTo>
                        <a:pt x="1009" y="295"/>
                      </a:lnTo>
                      <a:lnTo>
                        <a:pt x="964" y="277"/>
                      </a:lnTo>
                      <a:lnTo>
                        <a:pt x="934" y="249"/>
                      </a:lnTo>
                      <a:lnTo>
                        <a:pt x="910" y="264"/>
                      </a:lnTo>
                      <a:lnTo>
                        <a:pt x="880" y="249"/>
                      </a:lnTo>
                      <a:lnTo>
                        <a:pt x="875" y="236"/>
                      </a:lnTo>
                      <a:lnTo>
                        <a:pt x="905" y="223"/>
                      </a:lnTo>
                      <a:lnTo>
                        <a:pt x="899" y="205"/>
                      </a:lnTo>
                      <a:lnTo>
                        <a:pt x="875" y="198"/>
                      </a:lnTo>
                      <a:lnTo>
                        <a:pt x="870" y="223"/>
                      </a:lnTo>
                      <a:lnTo>
                        <a:pt x="850" y="217"/>
                      </a:lnTo>
                      <a:lnTo>
                        <a:pt x="846" y="198"/>
                      </a:lnTo>
                      <a:lnTo>
                        <a:pt x="841" y="230"/>
                      </a:lnTo>
                      <a:lnTo>
                        <a:pt x="816" y="255"/>
                      </a:lnTo>
                      <a:lnTo>
                        <a:pt x="801" y="244"/>
                      </a:lnTo>
                      <a:lnTo>
                        <a:pt x="806" y="205"/>
                      </a:lnTo>
                      <a:lnTo>
                        <a:pt x="801" y="178"/>
                      </a:lnTo>
                      <a:lnTo>
                        <a:pt x="781" y="184"/>
                      </a:lnTo>
                      <a:lnTo>
                        <a:pt x="751" y="178"/>
                      </a:lnTo>
                      <a:lnTo>
                        <a:pt x="712" y="165"/>
                      </a:lnTo>
                      <a:lnTo>
                        <a:pt x="648" y="165"/>
                      </a:lnTo>
                      <a:lnTo>
                        <a:pt x="628" y="165"/>
                      </a:lnTo>
                      <a:lnTo>
                        <a:pt x="633" y="178"/>
                      </a:lnTo>
                      <a:lnTo>
                        <a:pt x="633" y="192"/>
                      </a:lnTo>
                      <a:lnTo>
                        <a:pt x="628" y="223"/>
                      </a:lnTo>
                      <a:lnTo>
                        <a:pt x="609" y="223"/>
                      </a:lnTo>
                      <a:lnTo>
                        <a:pt x="598" y="205"/>
                      </a:lnTo>
                      <a:lnTo>
                        <a:pt x="583" y="211"/>
                      </a:lnTo>
                      <a:lnTo>
                        <a:pt x="579" y="249"/>
                      </a:lnTo>
                      <a:lnTo>
                        <a:pt x="594" y="236"/>
                      </a:lnTo>
                      <a:lnTo>
                        <a:pt x="609" y="255"/>
                      </a:lnTo>
                      <a:lnTo>
                        <a:pt x="598" y="283"/>
                      </a:lnTo>
                      <a:lnTo>
                        <a:pt x="603" y="302"/>
                      </a:lnTo>
                      <a:lnTo>
                        <a:pt x="633" y="295"/>
                      </a:lnTo>
                      <a:lnTo>
                        <a:pt x="663" y="289"/>
                      </a:lnTo>
                      <a:lnTo>
                        <a:pt x="663" y="264"/>
                      </a:lnTo>
                      <a:lnTo>
                        <a:pt x="628" y="249"/>
                      </a:lnTo>
                      <a:lnTo>
                        <a:pt x="673" y="244"/>
                      </a:lnTo>
                      <a:lnTo>
                        <a:pt x="678" y="249"/>
                      </a:lnTo>
                      <a:lnTo>
                        <a:pt x="692" y="236"/>
                      </a:lnTo>
                      <a:lnTo>
                        <a:pt x="707" y="244"/>
                      </a:lnTo>
                      <a:lnTo>
                        <a:pt x="736" y="236"/>
                      </a:lnTo>
                      <a:lnTo>
                        <a:pt x="751" y="211"/>
                      </a:lnTo>
                      <a:lnTo>
                        <a:pt x="747" y="172"/>
                      </a:lnTo>
                      <a:lnTo>
                        <a:pt x="757" y="211"/>
                      </a:lnTo>
                      <a:lnTo>
                        <a:pt x="766" y="236"/>
                      </a:lnTo>
                      <a:lnTo>
                        <a:pt x="806" y="236"/>
                      </a:lnTo>
                      <a:lnTo>
                        <a:pt x="811" y="184"/>
                      </a:lnTo>
                      <a:lnTo>
                        <a:pt x="826" y="184"/>
                      </a:lnTo>
                      <a:lnTo>
                        <a:pt x="816" y="230"/>
                      </a:lnTo>
                      <a:lnTo>
                        <a:pt x="841" y="230"/>
                      </a:lnTo>
                      <a:lnTo>
                        <a:pt x="895" y="249"/>
                      </a:lnTo>
                      <a:lnTo>
                        <a:pt x="861" y="277"/>
                      </a:lnTo>
                      <a:lnTo>
                        <a:pt x="919" y="308"/>
                      </a:lnTo>
                      <a:lnTo>
                        <a:pt x="979" y="328"/>
                      </a:lnTo>
                      <a:lnTo>
                        <a:pt x="998" y="353"/>
                      </a:lnTo>
                      <a:lnTo>
                        <a:pt x="989" y="366"/>
                      </a:lnTo>
                      <a:lnTo>
                        <a:pt x="969" y="348"/>
                      </a:lnTo>
                      <a:lnTo>
                        <a:pt x="919" y="322"/>
                      </a:lnTo>
                      <a:lnTo>
                        <a:pt x="880" y="316"/>
                      </a:lnTo>
                      <a:lnTo>
                        <a:pt x="841" y="302"/>
                      </a:lnTo>
                      <a:lnTo>
                        <a:pt x="826" y="283"/>
                      </a:lnTo>
                      <a:lnTo>
                        <a:pt x="766" y="270"/>
                      </a:lnTo>
                      <a:lnTo>
                        <a:pt x="717" y="283"/>
                      </a:lnTo>
                      <a:lnTo>
                        <a:pt x="678" y="302"/>
                      </a:lnTo>
                      <a:lnTo>
                        <a:pt x="638" y="334"/>
                      </a:lnTo>
                      <a:lnTo>
                        <a:pt x="618" y="366"/>
                      </a:lnTo>
                      <a:lnTo>
                        <a:pt x="624" y="392"/>
                      </a:lnTo>
                      <a:lnTo>
                        <a:pt x="643" y="424"/>
                      </a:lnTo>
                      <a:lnTo>
                        <a:pt x="663" y="418"/>
                      </a:lnTo>
                      <a:lnTo>
                        <a:pt x="692" y="399"/>
                      </a:lnTo>
                      <a:lnTo>
                        <a:pt x="712" y="386"/>
                      </a:lnTo>
                      <a:lnTo>
                        <a:pt x="712" y="348"/>
                      </a:lnTo>
                      <a:lnTo>
                        <a:pt x="732" y="353"/>
                      </a:lnTo>
                      <a:lnTo>
                        <a:pt x="717" y="386"/>
                      </a:lnTo>
                      <a:lnTo>
                        <a:pt x="757" y="412"/>
                      </a:lnTo>
                      <a:lnTo>
                        <a:pt x="762" y="444"/>
                      </a:lnTo>
                      <a:lnTo>
                        <a:pt x="826" y="399"/>
                      </a:lnTo>
                      <a:lnTo>
                        <a:pt x="831" y="418"/>
                      </a:lnTo>
                      <a:lnTo>
                        <a:pt x="811" y="438"/>
                      </a:lnTo>
                      <a:lnTo>
                        <a:pt x="846" y="444"/>
                      </a:lnTo>
                      <a:lnTo>
                        <a:pt x="846" y="463"/>
                      </a:lnTo>
                      <a:lnTo>
                        <a:pt x="816" y="470"/>
                      </a:lnTo>
                      <a:lnTo>
                        <a:pt x="781" y="438"/>
                      </a:lnTo>
                      <a:lnTo>
                        <a:pt x="732" y="451"/>
                      </a:lnTo>
                      <a:lnTo>
                        <a:pt x="702" y="457"/>
                      </a:lnTo>
                      <a:lnTo>
                        <a:pt x="682" y="451"/>
                      </a:lnTo>
                      <a:lnTo>
                        <a:pt x="643" y="438"/>
                      </a:lnTo>
                      <a:lnTo>
                        <a:pt x="678" y="476"/>
                      </a:lnTo>
                      <a:lnTo>
                        <a:pt x="712" y="509"/>
                      </a:lnTo>
                      <a:lnTo>
                        <a:pt x="751" y="503"/>
                      </a:lnTo>
                      <a:lnTo>
                        <a:pt x="781" y="509"/>
                      </a:lnTo>
                      <a:lnTo>
                        <a:pt x="781" y="529"/>
                      </a:lnTo>
                      <a:lnTo>
                        <a:pt x="751" y="529"/>
                      </a:lnTo>
                      <a:lnTo>
                        <a:pt x="723" y="509"/>
                      </a:lnTo>
                      <a:lnTo>
                        <a:pt x="702" y="509"/>
                      </a:lnTo>
                      <a:lnTo>
                        <a:pt x="707" y="543"/>
                      </a:lnTo>
                      <a:lnTo>
                        <a:pt x="682" y="548"/>
                      </a:lnTo>
                      <a:lnTo>
                        <a:pt x="648" y="535"/>
                      </a:lnTo>
                      <a:lnTo>
                        <a:pt x="653" y="503"/>
                      </a:lnTo>
                      <a:lnTo>
                        <a:pt x="673" y="535"/>
                      </a:lnTo>
                      <a:lnTo>
                        <a:pt x="678" y="516"/>
                      </a:lnTo>
                      <a:lnTo>
                        <a:pt x="643" y="482"/>
                      </a:lnTo>
                      <a:lnTo>
                        <a:pt x="609" y="490"/>
                      </a:lnTo>
                      <a:lnTo>
                        <a:pt x="613" y="523"/>
                      </a:lnTo>
                      <a:lnTo>
                        <a:pt x="633" y="581"/>
                      </a:lnTo>
                      <a:lnTo>
                        <a:pt x="678" y="710"/>
                      </a:lnTo>
                      <a:lnTo>
                        <a:pt x="732" y="795"/>
                      </a:lnTo>
                      <a:lnTo>
                        <a:pt x="766" y="839"/>
                      </a:lnTo>
                      <a:lnTo>
                        <a:pt x="781" y="860"/>
                      </a:lnTo>
                      <a:lnTo>
                        <a:pt x="786" y="860"/>
                      </a:lnTo>
                      <a:lnTo>
                        <a:pt x="777" y="833"/>
                      </a:lnTo>
                      <a:lnTo>
                        <a:pt x="766" y="808"/>
                      </a:lnTo>
                      <a:lnTo>
                        <a:pt x="772" y="814"/>
                      </a:lnTo>
                      <a:lnTo>
                        <a:pt x="792" y="800"/>
                      </a:lnTo>
                      <a:lnTo>
                        <a:pt x="816" y="800"/>
                      </a:lnTo>
                      <a:lnTo>
                        <a:pt x="875" y="781"/>
                      </a:lnTo>
                      <a:lnTo>
                        <a:pt x="885" y="768"/>
                      </a:lnTo>
                      <a:lnTo>
                        <a:pt x="880" y="795"/>
                      </a:lnTo>
                      <a:lnTo>
                        <a:pt x="801" y="821"/>
                      </a:lnTo>
                      <a:lnTo>
                        <a:pt x="796" y="839"/>
                      </a:lnTo>
                      <a:lnTo>
                        <a:pt x="806" y="852"/>
                      </a:lnTo>
                      <a:lnTo>
                        <a:pt x="811" y="866"/>
                      </a:lnTo>
                      <a:lnTo>
                        <a:pt x="806" y="885"/>
                      </a:lnTo>
                      <a:lnTo>
                        <a:pt x="816" y="924"/>
                      </a:lnTo>
                      <a:lnTo>
                        <a:pt x="850" y="949"/>
                      </a:lnTo>
                      <a:lnTo>
                        <a:pt x="856" y="924"/>
                      </a:lnTo>
                      <a:lnTo>
                        <a:pt x="846" y="891"/>
                      </a:lnTo>
                      <a:lnTo>
                        <a:pt x="841" y="885"/>
                      </a:lnTo>
                      <a:lnTo>
                        <a:pt x="861" y="878"/>
                      </a:lnTo>
                      <a:lnTo>
                        <a:pt x="861" y="891"/>
                      </a:lnTo>
                      <a:lnTo>
                        <a:pt x="856" y="910"/>
                      </a:lnTo>
                      <a:lnTo>
                        <a:pt x="861" y="937"/>
                      </a:lnTo>
                      <a:lnTo>
                        <a:pt x="870" y="943"/>
                      </a:lnTo>
                      <a:lnTo>
                        <a:pt x="895" y="1014"/>
                      </a:lnTo>
                      <a:lnTo>
                        <a:pt x="899" y="1054"/>
                      </a:lnTo>
                      <a:lnTo>
                        <a:pt x="870" y="1098"/>
                      </a:lnTo>
                      <a:lnTo>
                        <a:pt x="865" y="1112"/>
                      </a:lnTo>
                      <a:lnTo>
                        <a:pt x="890" y="1087"/>
                      </a:lnTo>
                      <a:lnTo>
                        <a:pt x="905" y="1079"/>
                      </a:lnTo>
                      <a:lnTo>
                        <a:pt x="919" y="1079"/>
                      </a:lnTo>
                      <a:lnTo>
                        <a:pt x="934" y="1093"/>
                      </a:lnTo>
                      <a:lnTo>
                        <a:pt x="949" y="1079"/>
                      </a:lnTo>
                      <a:lnTo>
                        <a:pt x="929" y="1118"/>
                      </a:lnTo>
                      <a:lnTo>
                        <a:pt x="914" y="1112"/>
                      </a:lnTo>
                      <a:lnTo>
                        <a:pt x="905" y="1112"/>
                      </a:lnTo>
                      <a:lnTo>
                        <a:pt x="899" y="1131"/>
                      </a:lnTo>
                      <a:lnTo>
                        <a:pt x="885" y="1150"/>
                      </a:lnTo>
                      <a:lnTo>
                        <a:pt x="870" y="1158"/>
                      </a:lnTo>
                      <a:lnTo>
                        <a:pt x="875" y="1176"/>
                      </a:lnTo>
                      <a:lnTo>
                        <a:pt x="885" y="1176"/>
                      </a:lnTo>
                      <a:lnTo>
                        <a:pt x="890" y="1196"/>
                      </a:lnTo>
                      <a:lnTo>
                        <a:pt x="880" y="1196"/>
                      </a:lnTo>
                      <a:lnTo>
                        <a:pt x="870" y="1189"/>
                      </a:lnTo>
                      <a:lnTo>
                        <a:pt x="861" y="1164"/>
                      </a:lnTo>
                      <a:lnTo>
                        <a:pt x="850" y="1170"/>
                      </a:lnTo>
                      <a:lnTo>
                        <a:pt x="841" y="1208"/>
                      </a:lnTo>
                      <a:lnTo>
                        <a:pt x="841" y="1241"/>
                      </a:lnTo>
                      <a:lnTo>
                        <a:pt x="846" y="1287"/>
                      </a:lnTo>
                      <a:lnTo>
                        <a:pt x="846" y="1319"/>
                      </a:lnTo>
                      <a:lnTo>
                        <a:pt x="846" y="1344"/>
                      </a:lnTo>
                      <a:lnTo>
                        <a:pt x="865" y="1391"/>
                      </a:lnTo>
                      <a:lnTo>
                        <a:pt x="870" y="1404"/>
                      </a:lnTo>
                      <a:lnTo>
                        <a:pt x="998" y="1365"/>
                      </a:lnTo>
                      <a:lnTo>
                        <a:pt x="1018" y="1344"/>
                      </a:lnTo>
                      <a:lnTo>
                        <a:pt x="1028" y="1300"/>
                      </a:lnTo>
                      <a:lnTo>
                        <a:pt x="1024" y="1280"/>
                      </a:lnTo>
                      <a:lnTo>
                        <a:pt x="1028" y="1260"/>
                      </a:lnTo>
                      <a:lnTo>
                        <a:pt x="1028" y="1280"/>
                      </a:lnTo>
                      <a:lnTo>
                        <a:pt x="1063" y="1247"/>
                      </a:lnTo>
                      <a:lnTo>
                        <a:pt x="1079" y="1247"/>
                      </a:lnTo>
                      <a:lnTo>
                        <a:pt x="1079" y="1280"/>
                      </a:lnTo>
                      <a:lnTo>
                        <a:pt x="1063" y="1294"/>
                      </a:lnTo>
                      <a:lnTo>
                        <a:pt x="1052" y="1319"/>
                      </a:lnTo>
                      <a:lnTo>
                        <a:pt x="1063" y="1319"/>
                      </a:lnTo>
                      <a:lnTo>
                        <a:pt x="1048" y="1385"/>
                      </a:lnTo>
                      <a:lnTo>
                        <a:pt x="1038" y="1410"/>
                      </a:lnTo>
                      <a:lnTo>
                        <a:pt x="1033" y="1396"/>
                      </a:lnTo>
                      <a:lnTo>
                        <a:pt x="1013" y="1410"/>
                      </a:lnTo>
                      <a:lnTo>
                        <a:pt x="1004" y="1423"/>
                      </a:lnTo>
                      <a:lnTo>
                        <a:pt x="979" y="1423"/>
                      </a:lnTo>
                      <a:lnTo>
                        <a:pt x="979" y="1435"/>
                      </a:lnTo>
                      <a:lnTo>
                        <a:pt x="955" y="1423"/>
                      </a:lnTo>
                      <a:lnTo>
                        <a:pt x="919" y="1423"/>
                      </a:lnTo>
                      <a:lnTo>
                        <a:pt x="885" y="1448"/>
                      </a:lnTo>
                      <a:lnTo>
                        <a:pt x="875" y="1474"/>
                      </a:lnTo>
                      <a:lnTo>
                        <a:pt x="875" y="1500"/>
                      </a:lnTo>
                      <a:lnTo>
                        <a:pt x="880" y="1540"/>
                      </a:lnTo>
                      <a:lnTo>
                        <a:pt x="772" y="1500"/>
                      </a:lnTo>
                    </a:path>
                  </a:pathLst>
                </a:custGeom>
                <a:solidFill>
                  <a:schemeClr val="bg2"/>
                </a:solidFill>
                <a:ln w="9525" cap="rnd">
                  <a:noFill/>
                  <a:round/>
                  <a:headEnd/>
                  <a:tailEnd/>
                </a:ln>
                <a:effectLst/>
              </p:spPr>
              <p:txBody>
                <a:bodyPr/>
                <a:lstStyle/>
                <a:p>
                  <a:endParaRPr lang="de-DE"/>
                </a:p>
              </p:txBody>
            </p:sp>
            <p:sp>
              <p:nvSpPr>
                <p:cNvPr id="2053" name="Freeform 5"/>
                <p:cNvSpPr>
                  <a:spLocks/>
                </p:cNvSpPr>
                <p:nvPr/>
              </p:nvSpPr>
              <p:spPr bwMode="ltGray">
                <a:xfrm>
                  <a:off x="4311" y="624"/>
                  <a:ext cx="1010" cy="2504"/>
                </a:xfrm>
                <a:custGeom>
                  <a:avLst/>
                  <a:gdLst/>
                  <a:ahLst/>
                  <a:cxnLst>
                    <a:cxn ang="0">
                      <a:pos x="257" y="2112"/>
                    </a:cxn>
                    <a:cxn ang="0">
                      <a:pos x="217" y="1969"/>
                    </a:cxn>
                    <a:cxn ang="0">
                      <a:pos x="262" y="1963"/>
                    </a:cxn>
                    <a:cxn ang="0">
                      <a:pos x="380" y="2015"/>
                    </a:cxn>
                    <a:cxn ang="0">
                      <a:pos x="445" y="1819"/>
                    </a:cxn>
                    <a:cxn ang="0">
                      <a:pos x="326" y="1663"/>
                    </a:cxn>
                    <a:cxn ang="0">
                      <a:pos x="183" y="1684"/>
                    </a:cxn>
                    <a:cxn ang="0">
                      <a:pos x="232" y="1578"/>
                    </a:cxn>
                    <a:cxn ang="0">
                      <a:pos x="202" y="1520"/>
                    </a:cxn>
                    <a:cxn ang="0">
                      <a:pos x="242" y="1501"/>
                    </a:cxn>
                    <a:cxn ang="0">
                      <a:pos x="262" y="1565"/>
                    </a:cxn>
                    <a:cxn ang="0">
                      <a:pos x="395" y="1690"/>
                    </a:cxn>
                    <a:cxn ang="0">
                      <a:pos x="455" y="1586"/>
                    </a:cxn>
                    <a:cxn ang="0">
                      <a:pos x="193" y="1364"/>
                    </a:cxn>
                    <a:cxn ang="0">
                      <a:pos x="212" y="1111"/>
                    </a:cxn>
                    <a:cxn ang="0">
                      <a:pos x="208" y="988"/>
                    </a:cxn>
                    <a:cxn ang="0">
                      <a:pos x="172" y="936"/>
                    </a:cxn>
                    <a:cxn ang="0">
                      <a:pos x="99" y="818"/>
                    </a:cxn>
                    <a:cxn ang="0">
                      <a:pos x="208" y="766"/>
                    </a:cxn>
                    <a:cxn ang="0">
                      <a:pos x="172" y="689"/>
                    </a:cxn>
                    <a:cxn ang="0">
                      <a:pos x="34" y="559"/>
                    </a:cxn>
                    <a:cxn ang="0">
                      <a:pos x="376" y="0"/>
                    </a:cxn>
                    <a:cxn ang="0">
                      <a:pos x="445" y="66"/>
                    </a:cxn>
                    <a:cxn ang="0">
                      <a:pos x="524" y="58"/>
                    </a:cxn>
                    <a:cxn ang="0">
                      <a:pos x="583" y="13"/>
                    </a:cxn>
                    <a:cxn ang="0">
                      <a:pos x="651" y="33"/>
                    </a:cxn>
                    <a:cxn ang="0">
                      <a:pos x="750" y="27"/>
                    </a:cxn>
                    <a:cxn ang="0">
                      <a:pos x="761" y="110"/>
                    </a:cxn>
                    <a:cxn ang="0">
                      <a:pos x="791" y="174"/>
                    </a:cxn>
                    <a:cxn ang="0">
                      <a:pos x="707" y="136"/>
                    </a:cxn>
                    <a:cxn ang="0">
                      <a:pos x="795" y="195"/>
                    </a:cxn>
                    <a:cxn ang="0">
                      <a:pos x="870" y="234"/>
                    </a:cxn>
                    <a:cxn ang="0">
                      <a:pos x="894" y="345"/>
                    </a:cxn>
                    <a:cxn ang="0">
                      <a:pos x="988" y="415"/>
                    </a:cxn>
                    <a:cxn ang="0">
                      <a:pos x="935" y="384"/>
                    </a:cxn>
                    <a:cxn ang="0">
                      <a:pos x="845" y="435"/>
                    </a:cxn>
                    <a:cxn ang="0">
                      <a:pos x="780" y="390"/>
                    </a:cxn>
                    <a:cxn ang="0">
                      <a:pos x="780" y="415"/>
                    </a:cxn>
                    <a:cxn ang="0">
                      <a:pos x="815" y="454"/>
                    </a:cxn>
                    <a:cxn ang="0">
                      <a:pos x="840" y="473"/>
                    </a:cxn>
                    <a:cxn ang="0">
                      <a:pos x="929" y="539"/>
                    </a:cxn>
                    <a:cxn ang="0">
                      <a:pos x="993" y="567"/>
                    </a:cxn>
                    <a:cxn ang="0">
                      <a:pos x="346" y="579"/>
                    </a:cxn>
                    <a:cxn ang="0">
                      <a:pos x="406" y="864"/>
                    </a:cxn>
                    <a:cxn ang="0">
                      <a:pos x="445" y="949"/>
                    </a:cxn>
                    <a:cxn ang="0">
                      <a:pos x="341" y="1027"/>
                    </a:cxn>
                    <a:cxn ang="0">
                      <a:pos x="326" y="949"/>
                    </a:cxn>
                    <a:cxn ang="0">
                      <a:pos x="341" y="1065"/>
                    </a:cxn>
                    <a:cxn ang="0">
                      <a:pos x="307" y="1144"/>
                    </a:cxn>
                    <a:cxn ang="0">
                      <a:pos x="316" y="1209"/>
                    </a:cxn>
                    <a:cxn ang="0">
                      <a:pos x="292" y="1314"/>
                    </a:cxn>
                    <a:cxn ang="0">
                      <a:pos x="406" y="1404"/>
                    </a:cxn>
                    <a:cxn ang="0">
                      <a:pos x="657" y="1547"/>
                    </a:cxn>
                    <a:cxn ang="0">
                      <a:pos x="613" y="1767"/>
                    </a:cxn>
                    <a:cxn ang="0">
                      <a:pos x="628" y="1748"/>
                    </a:cxn>
                    <a:cxn ang="0">
                      <a:pos x="666" y="1755"/>
                    </a:cxn>
                    <a:cxn ang="0">
                      <a:pos x="666" y="1617"/>
                    </a:cxn>
                    <a:cxn ang="0">
                      <a:pos x="638" y="1794"/>
                    </a:cxn>
                    <a:cxn ang="0">
                      <a:pos x="593" y="1844"/>
                    </a:cxn>
                    <a:cxn ang="0">
                      <a:pos x="514" y="1943"/>
                    </a:cxn>
                    <a:cxn ang="0">
                      <a:pos x="608" y="2029"/>
                    </a:cxn>
                    <a:cxn ang="0">
                      <a:pos x="356" y="2268"/>
                    </a:cxn>
                    <a:cxn ang="0">
                      <a:pos x="406" y="2503"/>
                    </a:cxn>
                  </a:cxnLst>
                  <a:rect l="0" t="0" r="r" b="b"/>
                  <a:pathLst>
                    <a:path w="1010" h="2504">
                      <a:moveTo>
                        <a:pt x="217" y="2450"/>
                      </a:moveTo>
                      <a:lnTo>
                        <a:pt x="183" y="2430"/>
                      </a:lnTo>
                      <a:lnTo>
                        <a:pt x="252" y="2209"/>
                      </a:lnTo>
                      <a:lnTo>
                        <a:pt x="257" y="2112"/>
                      </a:lnTo>
                      <a:lnTo>
                        <a:pt x="262" y="2105"/>
                      </a:lnTo>
                      <a:lnTo>
                        <a:pt x="326" y="2054"/>
                      </a:lnTo>
                      <a:lnTo>
                        <a:pt x="316" y="2029"/>
                      </a:lnTo>
                      <a:lnTo>
                        <a:pt x="217" y="1969"/>
                      </a:lnTo>
                      <a:lnTo>
                        <a:pt x="242" y="1975"/>
                      </a:lnTo>
                      <a:lnTo>
                        <a:pt x="247" y="1957"/>
                      </a:lnTo>
                      <a:lnTo>
                        <a:pt x="247" y="1904"/>
                      </a:lnTo>
                      <a:lnTo>
                        <a:pt x="262" y="1963"/>
                      </a:lnTo>
                      <a:lnTo>
                        <a:pt x="307" y="2008"/>
                      </a:lnTo>
                      <a:lnTo>
                        <a:pt x="326" y="2002"/>
                      </a:lnTo>
                      <a:lnTo>
                        <a:pt x="341" y="2035"/>
                      </a:lnTo>
                      <a:lnTo>
                        <a:pt x="380" y="2015"/>
                      </a:lnTo>
                      <a:lnTo>
                        <a:pt x="406" y="1969"/>
                      </a:lnTo>
                      <a:lnTo>
                        <a:pt x="430" y="1891"/>
                      </a:lnTo>
                      <a:lnTo>
                        <a:pt x="435" y="1877"/>
                      </a:lnTo>
                      <a:lnTo>
                        <a:pt x="445" y="1819"/>
                      </a:lnTo>
                      <a:lnTo>
                        <a:pt x="435" y="1788"/>
                      </a:lnTo>
                      <a:lnTo>
                        <a:pt x="425" y="1774"/>
                      </a:lnTo>
                      <a:lnTo>
                        <a:pt x="430" y="1755"/>
                      </a:lnTo>
                      <a:lnTo>
                        <a:pt x="326" y="1663"/>
                      </a:lnTo>
                      <a:lnTo>
                        <a:pt x="292" y="1663"/>
                      </a:lnTo>
                      <a:lnTo>
                        <a:pt x="296" y="1650"/>
                      </a:lnTo>
                      <a:lnTo>
                        <a:pt x="158" y="1709"/>
                      </a:lnTo>
                      <a:lnTo>
                        <a:pt x="183" y="1684"/>
                      </a:lnTo>
                      <a:lnTo>
                        <a:pt x="292" y="1644"/>
                      </a:lnTo>
                      <a:lnTo>
                        <a:pt x="262" y="1624"/>
                      </a:lnTo>
                      <a:lnTo>
                        <a:pt x="242" y="1611"/>
                      </a:lnTo>
                      <a:lnTo>
                        <a:pt x="232" y="1578"/>
                      </a:lnTo>
                      <a:lnTo>
                        <a:pt x="187" y="1559"/>
                      </a:lnTo>
                      <a:lnTo>
                        <a:pt x="178" y="1526"/>
                      </a:lnTo>
                      <a:lnTo>
                        <a:pt x="197" y="1553"/>
                      </a:lnTo>
                      <a:lnTo>
                        <a:pt x="202" y="1520"/>
                      </a:lnTo>
                      <a:lnTo>
                        <a:pt x="202" y="1404"/>
                      </a:lnTo>
                      <a:lnTo>
                        <a:pt x="232" y="1429"/>
                      </a:lnTo>
                      <a:lnTo>
                        <a:pt x="247" y="1481"/>
                      </a:lnTo>
                      <a:lnTo>
                        <a:pt x="242" y="1501"/>
                      </a:lnTo>
                      <a:lnTo>
                        <a:pt x="242" y="1520"/>
                      </a:lnTo>
                      <a:lnTo>
                        <a:pt x="271" y="1514"/>
                      </a:lnTo>
                      <a:lnTo>
                        <a:pt x="257" y="1547"/>
                      </a:lnTo>
                      <a:lnTo>
                        <a:pt x="262" y="1565"/>
                      </a:lnTo>
                      <a:lnTo>
                        <a:pt x="301" y="1605"/>
                      </a:lnTo>
                      <a:lnTo>
                        <a:pt x="307" y="1592"/>
                      </a:lnTo>
                      <a:lnTo>
                        <a:pt x="316" y="1624"/>
                      </a:lnTo>
                      <a:lnTo>
                        <a:pt x="395" y="1690"/>
                      </a:lnTo>
                      <a:lnTo>
                        <a:pt x="445" y="1709"/>
                      </a:lnTo>
                      <a:lnTo>
                        <a:pt x="484" y="1650"/>
                      </a:lnTo>
                      <a:lnTo>
                        <a:pt x="484" y="1624"/>
                      </a:lnTo>
                      <a:lnTo>
                        <a:pt x="455" y="1586"/>
                      </a:lnTo>
                      <a:lnTo>
                        <a:pt x="400" y="1540"/>
                      </a:lnTo>
                      <a:lnTo>
                        <a:pt x="316" y="1481"/>
                      </a:lnTo>
                      <a:lnTo>
                        <a:pt x="247" y="1410"/>
                      </a:lnTo>
                      <a:lnTo>
                        <a:pt x="193" y="1364"/>
                      </a:lnTo>
                      <a:lnTo>
                        <a:pt x="172" y="1299"/>
                      </a:lnTo>
                      <a:lnTo>
                        <a:pt x="168" y="1221"/>
                      </a:lnTo>
                      <a:lnTo>
                        <a:pt x="187" y="1157"/>
                      </a:lnTo>
                      <a:lnTo>
                        <a:pt x="212" y="1111"/>
                      </a:lnTo>
                      <a:lnTo>
                        <a:pt x="232" y="1085"/>
                      </a:lnTo>
                      <a:lnTo>
                        <a:pt x="262" y="988"/>
                      </a:lnTo>
                      <a:lnTo>
                        <a:pt x="247" y="968"/>
                      </a:lnTo>
                      <a:lnTo>
                        <a:pt x="208" y="988"/>
                      </a:lnTo>
                      <a:lnTo>
                        <a:pt x="168" y="994"/>
                      </a:lnTo>
                      <a:lnTo>
                        <a:pt x="99" y="988"/>
                      </a:lnTo>
                      <a:lnTo>
                        <a:pt x="168" y="955"/>
                      </a:lnTo>
                      <a:lnTo>
                        <a:pt x="172" y="936"/>
                      </a:lnTo>
                      <a:lnTo>
                        <a:pt x="228" y="930"/>
                      </a:lnTo>
                      <a:lnTo>
                        <a:pt x="228" y="910"/>
                      </a:lnTo>
                      <a:lnTo>
                        <a:pt x="144" y="891"/>
                      </a:lnTo>
                      <a:lnTo>
                        <a:pt x="99" y="818"/>
                      </a:lnTo>
                      <a:lnTo>
                        <a:pt x="129" y="747"/>
                      </a:lnTo>
                      <a:lnTo>
                        <a:pt x="222" y="832"/>
                      </a:lnTo>
                      <a:lnTo>
                        <a:pt x="232" y="805"/>
                      </a:lnTo>
                      <a:lnTo>
                        <a:pt x="208" y="766"/>
                      </a:lnTo>
                      <a:lnTo>
                        <a:pt x="217" y="741"/>
                      </a:lnTo>
                      <a:lnTo>
                        <a:pt x="183" y="708"/>
                      </a:lnTo>
                      <a:lnTo>
                        <a:pt x="163" y="734"/>
                      </a:lnTo>
                      <a:lnTo>
                        <a:pt x="172" y="689"/>
                      </a:lnTo>
                      <a:lnTo>
                        <a:pt x="158" y="650"/>
                      </a:lnTo>
                      <a:lnTo>
                        <a:pt x="84" y="623"/>
                      </a:lnTo>
                      <a:lnTo>
                        <a:pt x="30" y="610"/>
                      </a:lnTo>
                      <a:lnTo>
                        <a:pt x="34" y="559"/>
                      </a:lnTo>
                      <a:lnTo>
                        <a:pt x="0" y="332"/>
                      </a:lnTo>
                      <a:lnTo>
                        <a:pt x="370" y="13"/>
                      </a:lnTo>
                      <a:lnTo>
                        <a:pt x="361" y="46"/>
                      </a:lnTo>
                      <a:lnTo>
                        <a:pt x="376" y="0"/>
                      </a:lnTo>
                      <a:lnTo>
                        <a:pt x="380" y="27"/>
                      </a:lnTo>
                      <a:lnTo>
                        <a:pt x="400" y="58"/>
                      </a:lnTo>
                      <a:lnTo>
                        <a:pt x="440" y="39"/>
                      </a:lnTo>
                      <a:lnTo>
                        <a:pt x="445" y="66"/>
                      </a:lnTo>
                      <a:lnTo>
                        <a:pt x="484" y="46"/>
                      </a:lnTo>
                      <a:lnTo>
                        <a:pt x="494" y="66"/>
                      </a:lnTo>
                      <a:lnTo>
                        <a:pt x="514" y="39"/>
                      </a:lnTo>
                      <a:lnTo>
                        <a:pt x="524" y="58"/>
                      </a:lnTo>
                      <a:lnTo>
                        <a:pt x="539" y="27"/>
                      </a:lnTo>
                      <a:lnTo>
                        <a:pt x="558" y="13"/>
                      </a:lnTo>
                      <a:lnTo>
                        <a:pt x="568" y="27"/>
                      </a:lnTo>
                      <a:lnTo>
                        <a:pt x="583" y="13"/>
                      </a:lnTo>
                      <a:lnTo>
                        <a:pt x="598" y="39"/>
                      </a:lnTo>
                      <a:lnTo>
                        <a:pt x="617" y="39"/>
                      </a:lnTo>
                      <a:lnTo>
                        <a:pt x="628" y="13"/>
                      </a:lnTo>
                      <a:lnTo>
                        <a:pt x="651" y="33"/>
                      </a:lnTo>
                      <a:lnTo>
                        <a:pt x="662" y="52"/>
                      </a:lnTo>
                      <a:lnTo>
                        <a:pt x="707" y="39"/>
                      </a:lnTo>
                      <a:lnTo>
                        <a:pt x="731" y="27"/>
                      </a:lnTo>
                      <a:lnTo>
                        <a:pt x="750" y="27"/>
                      </a:lnTo>
                      <a:lnTo>
                        <a:pt x="791" y="46"/>
                      </a:lnTo>
                      <a:lnTo>
                        <a:pt x="776" y="66"/>
                      </a:lnTo>
                      <a:lnTo>
                        <a:pt x="776" y="97"/>
                      </a:lnTo>
                      <a:lnTo>
                        <a:pt x="761" y="110"/>
                      </a:lnTo>
                      <a:lnTo>
                        <a:pt x="771" y="118"/>
                      </a:lnTo>
                      <a:lnTo>
                        <a:pt x="791" y="124"/>
                      </a:lnTo>
                      <a:lnTo>
                        <a:pt x="791" y="143"/>
                      </a:lnTo>
                      <a:lnTo>
                        <a:pt x="791" y="174"/>
                      </a:lnTo>
                      <a:lnTo>
                        <a:pt x="776" y="195"/>
                      </a:lnTo>
                      <a:lnTo>
                        <a:pt x="776" y="162"/>
                      </a:lnTo>
                      <a:lnTo>
                        <a:pt x="756" y="136"/>
                      </a:lnTo>
                      <a:lnTo>
                        <a:pt x="707" y="136"/>
                      </a:lnTo>
                      <a:lnTo>
                        <a:pt x="711" y="168"/>
                      </a:lnTo>
                      <a:lnTo>
                        <a:pt x="736" y="168"/>
                      </a:lnTo>
                      <a:lnTo>
                        <a:pt x="756" y="174"/>
                      </a:lnTo>
                      <a:lnTo>
                        <a:pt x="795" y="195"/>
                      </a:lnTo>
                      <a:lnTo>
                        <a:pt x="815" y="195"/>
                      </a:lnTo>
                      <a:lnTo>
                        <a:pt x="845" y="174"/>
                      </a:lnTo>
                      <a:lnTo>
                        <a:pt x="840" y="207"/>
                      </a:lnTo>
                      <a:lnTo>
                        <a:pt x="870" y="234"/>
                      </a:lnTo>
                      <a:lnTo>
                        <a:pt x="840" y="259"/>
                      </a:lnTo>
                      <a:lnTo>
                        <a:pt x="849" y="286"/>
                      </a:lnTo>
                      <a:lnTo>
                        <a:pt x="864" y="312"/>
                      </a:lnTo>
                      <a:lnTo>
                        <a:pt x="894" y="345"/>
                      </a:lnTo>
                      <a:lnTo>
                        <a:pt x="929" y="357"/>
                      </a:lnTo>
                      <a:lnTo>
                        <a:pt x="935" y="365"/>
                      </a:lnTo>
                      <a:lnTo>
                        <a:pt x="969" y="384"/>
                      </a:lnTo>
                      <a:lnTo>
                        <a:pt x="988" y="415"/>
                      </a:lnTo>
                      <a:lnTo>
                        <a:pt x="998" y="429"/>
                      </a:lnTo>
                      <a:lnTo>
                        <a:pt x="984" y="435"/>
                      </a:lnTo>
                      <a:lnTo>
                        <a:pt x="969" y="409"/>
                      </a:lnTo>
                      <a:lnTo>
                        <a:pt x="935" y="384"/>
                      </a:lnTo>
                      <a:lnTo>
                        <a:pt x="920" y="409"/>
                      </a:lnTo>
                      <a:lnTo>
                        <a:pt x="885" y="423"/>
                      </a:lnTo>
                      <a:lnTo>
                        <a:pt x="885" y="403"/>
                      </a:lnTo>
                      <a:lnTo>
                        <a:pt x="845" y="435"/>
                      </a:lnTo>
                      <a:lnTo>
                        <a:pt x="855" y="415"/>
                      </a:lnTo>
                      <a:lnTo>
                        <a:pt x="845" y="397"/>
                      </a:lnTo>
                      <a:lnTo>
                        <a:pt x="810" y="397"/>
                      </a:lnTo>
                      <a:lnTo>
                        <a:pt x="780" y="390"/>
                      </a:lnTo>
                      <a:lnTo>
                        <a:pt x="746" y="370"/>
                      </a:lnTo>
                      <a:lnTo>
                        <a:pt x="746" y="397"/>
                      </a:lnTo>
                      <a:lnTo>
                        <a:pt x="750" y="409"/>
                      </a:lnTo>
                      <a:lnTo>
                        <a:pt x="780" y="415"/>
                      </a:lnTo>
                      <a:lnTo>
                        <a:pt x="806" y="423"/>
                      </a:lnTo>
                      <a:lnTo>
                        <a:pt x="836" y="435"/>
                      </a:lnTo>
                      <a:lnTo>
                        <a:pt x="845" y="454"/>
                      </a:lnTo>
                      <a:lnTo>
                        <a:pt x="815" y="454"/>
                      </a:lnTo>
                      <a:lnTo>
                        <a:pt x="786" y="448"/>
                      </a:lnTo>
                      <a:lnTo>
                        <a:pt x="786" y="473"/>
                      </a:lnTo>
                      <a:lnTo>
                        <a:pt x="806" y="481"/>
                      </a:lnTo>
                      <a:lnTo>
                        <a:pt x="840" y="473"/>
                      </a:lnTo>
                      <a:lnTo>
                        <a:pt x="864" y="467"/>
                      </a:lnTo>
                      <a:lnTo>
                        <a:pt x="879" y="448"/>
                      </a:lnTo>
                      <a:lnTo>
                        <a:pt x="899" y="525"/>
                      </a:lnTo>
                      <a:lnTo>
                        <a:pt x="929" y="539"/>
                      </a:lnTo>
                      <a:lnTo>
                        <a:pt x="948" y="559"/>
                      </a:lnTo>
                      <a:lnTo>
                        <a:pt x="963" y="552"/>
                      </a:lnTo>
                      <a:lnTo>
                        <a:pt x="973" y="539"/>
                      </a:lnTo>
                      <a:lnTo>
                        <a:pt x="993" y="567"/>
                      </a:lnTo>
                      <a:lnTo>
                        <a:pt x="1009" y="573"/>
                      </a:lnTo>
                      <a:lnTo>
                        <a:pt x="840" y="592"/>
                      </a:lnTo>
                      <a:lnTo>
                        <a:pt x="602" y="552"/>
                      </a:lnTo>
                      <a:lnTo>
                        <a:pt x="346" y="579"/>
                      </a:lnTo>
                      <a:lnTo>
                        <a:pt x="316" y="734"/>
                      </a:lnTo>
                      <a:lnTo>
                        <a:pt x="376" y="878"/>
                      </a:lnTo>
                      <a:lnTo>
                        <a:pt x="385" y="845"/>
                      </a:lnTo>
                      <a:lnTo>
                        <a:pt x="406" y="864"/>
                      </a:lnTo>
                      <a:lnTo>
                        <a:pt x="391" y="922"/>
                      </a:lnTo>
                      <a:lnTo>
                        <a:pt x="410" y="949"/>
                      </a:lnTo>
                      <a:lnTo>
                        <a:pt x="430" y="891"/>
                      </a:lnTo>
                      <a:lnTo>
                        <a:pt x="445" y="949"/>
                      </a:lnTo>
                      <a:lnTo>
                        <a:pt x="435" y="1021"/>
                      </a:lnTo>
                      <a:lnTo>
                        <a:pt x="415" y="1052"/>
                      </a:lnTo>
                      <a:lnTo>
                        <a:pt x="380" y="1059"/>
                      </a:lnTo>
                      <a:lnTo>
                        <a:pt x="341" y="1027"/>
                      </a:lnTo>
                      <a:lnTo>
                        <a:pt x="356" y="1001"/>
                      </a:lnTo>
                      <a:lnTo>
                        <a:pt x="365" y="1001"/>
                      </a:lnTo>
                      <a:lnTo>
                        <a:pt x="376" y="955"/>
                      </a:lnTo>
                      <a:lnTo>
                        <a:pt x="326" y="949"/>
                      </a:lnTo>
                      <a:lnTo>
                        <a:pt x="316" y="994"/>
                      </a:lnTo>
                      <a:lnTo>
                        <a:pt x="326" y="1027"/>
                      </a:lnTo>
                      <a:lnTo>
                        <a:pt x="346" y="1040"/>
                      </a:lnTo>
                      <a:lnTo>
                        <a:pt x="341" y="1065"/>
                      </a:lnTo>
                      <a:lnTo>
                        <a:pt x="336" y="1085"/>
                      </a:lnTo>
                      <a:lnTo>
                        <a:pt x="331" y="1098"/>
                      </a:lnTo>
                      <a:lnTo>
                        <a:pt x="316" y="1085"/>
                      </a:lnTo>
                      <a:lnTo>
                        <a:pt x="307" y="1144"/>
                      </a:lnTo>
                      <a:lnTo>
                        <a:pt x="301" y="1163"/>
                      </a:lnTo>
                      <a:lnTo>
                        <a:pt x="296" y="1177"/>
                      </a:lnTo>
                      <a:lnTo>
                        <a:pt x="301" y="1202"/>
                      </a:lnTo>
                      <a:lnTo>
                        <a:pt x="316" y="1209"/>
                      </a:lnTo>
                      <a:lnTo>
                        <a:pt x="307" y="1235"/>
                      </a:lnTo>
                      <a:lnTo>
                        <a:pt x="286" y="1248"/>
                      </a:lnTo>
                      <a:lnTo>
                        <a:pt x="281" y="1273"/>
                      </a:lnTo>
                      <a:lnTo>
                        <a:pt x="292" y="1314"/>
                      </a:lnTo>
                      <a:lnTo>
                        <a:pt x="307" y="1339"/>
                      </a:lnTo>
                      <a:lnTo>
                        <a:pt x="326" y="1357"/>
                      </a:lnTo>
                      <a:lnTo>
                        <a:pt x="346" y="1351"/>
                      </a:lnTo>
                      <a:lnTo>
                        <a:pt x="406" y="1404"/>
                      </a:lnTo>
                      <a:lnTo>
                        <a:pt x="425" y="1429"/>
                      </a:lnTo>
                      <a:lnTo>
                        <a:pt x="533" y="1508"/>
                      </a:lnTo>
                      <a:lnTo>
                        <a:pt x="602" y="1495"/>
                      </a:lnTo>
                      <a:lnTo>
                        <a:pt x="657" y="1547"/>
                      </a:lnTo>
                      <a:lnTo>
                        <a:pt x="593" y="1644"/>
                      </a:lnTo>
                      <a:lnTo>
                        <a:pt x="543" y="1774"/>
                      </a:lnTo>
                      <a:lnTo>
                        <a:pt x="583" y="1774"/>
                      </a:lnTo>
                      <a:lnTo>
                        <a:pt x="613" y="1767"/>
                      </a:lnTo>
                      <a:lnTo>
                        <a:pt x="617" y="1650"/>
                      </a:lnTo>
                      <a:lnTo>
                        <a:pt x="617" y="1703"/>
                      </a:lnTo>
                      <a:lnTo>
                        <a:pt x="623" y="1722"/>
                      </a:lnTo>
                      <a:lnTo>
                        <a:pt x="628" y="1748"/>
                      </a:lnTo>
                      <a:lnTo>
                        <a:pt x="617" y="1767"/>
                      </a:lnTo>
                      <a:lnTo>
                        <a:pt x="623" y="1788"/>
                      </a:lnTo>
                      <a:lnTo>
                        <a:pt x="642" y="1755"/>
                      </a:lnTo>
                      <a:lnTo>
                        <a:pt x="666" y="1755"/>
                      </a:lnTo>
                      <a:lnTo>
                        <a:pt x="651" y="1578"/>
                      </a:lnTo>
                      <a:lnTo>
                        <a:pt x="666" y="1547"/>
                      </a:lnTo>
                      <a:lnTo>
                        <a:pt x="651" y="1605"/>
                      </a:lnTo>
                      <a:lnTo>
                        <a:pt x="666" y="1617"/>
                      </a:lnTo>
                      <a:lnTo>
                        <a:pt x="651" y="1670"/>
                      </a:lnTo>
                      <a:lnTo>
                        <a:pt x="662" y="1722"/>
                      </a:lnTo>
                      <a:lnTo>
                        <a:pt x="682" y="1767"/>
                      </a:lnTo>
                      <a:lnTo>
                        <a:pt x="638" y="1794"/>
                      </a:lnTo>
                      <a:lnTo>
                        <a:pt x="602" y="1813"/>
                      </a:lnTo>
                      <a:lnTo>
                        <a:pt x="647" y="1852"/>
                      </a:lnTo>
                      <a:lnTo>
                        <a:pt x="617" y="1858"/>
                      </a:lnTo>
                      <a:lnTo>
                        <a:pt x="593" y="1844"/>
                      </a:lnTo>
                      <a:lnTo>
                        <a:pt x="539" y="1833"/>
                      </a:lnTo>
                      <a:lnTo>
                        <a:pt x="533" y="1891"/>
                      </a:lnTo>
                      <a:lnTo>
                        <a:pt x="539" y="1904"/>
                      </a:lnTo>
                      <a:lnTo>
                        <a:pt x="514" y="1943"/>
                      </a:lnTo>
                      <a:lnTo>
                        <a:pt x="494" y="1983"/>
                      </a:lnTo>
                      <a:lnTo>
                        <a:pt x="494" y="2029"/>
                      </a:lnTo>
                      <a:lnTo>
                        <a:pt x="613" y="2008"/>
                      </a:lnTo>
                      <a:lnTo>
                        <a:pt x="608" y="2029"/>
                      </a:lnTo>
                      <a:lnTo>
                        <a:pt x="588" y="2047"/>
                      </a:lnTo>
                      <a:lnTo>
                        <a:pt x="484" y="2060"/>
                      </a:lnTo>
                      <a:lnTo>
                        <a:pt x="415" y="2170"/>
                      </a:lnTo>
                      <a:lnTo>
                        <a:pt x="356" y="2268"/>
                      </a:lnTo>
                      <a:lnTo>
                        <a:pt x="341" y="2287"/>
                      </a:lnTo>
                      <a:lnTo>
                        <a:pt x="341" y="2359"/>
                      </a:lnTo>
                      <a:lnTo>
                        <a:pt x="370" y="2353"/>
                      </a:lnTo>
                      <a:lnTo>
                        <a:pt x="406" y="2503"/>
                      </a:lnTo>
                      <a:lnTo>
                        <a:pt x="217" y="2450"/>
                      </a:lnTo>
                    </a:path>
                  </a:pathLst>
                </a:custGeom>
                <a:solidFill>
                  <a:schemeClr val="bg2"/>
                </a:solidFill>
                <a:ln w="9525" cap="rnd">
                  <a:noFill/>
                  <a:round/>
                  <a:headEnd/>
                  <a:tailEnd/>
                </a:ln>
                <a:effectLst/>
              </p:spPr>
              <p:txBody>
                <a:bodyPr/>
                <a:lstStyle/>
                <a:p>
                  <a:endParaRPr lang="de-DE"/>
                </a:p>
              </p:txBody>
            </p:sp>
            <p:sp>
              <p:nvSpPr>
                <p:cNvPr id="2054" name="Freeform 6"/>
                <p:cNvSpPr>
                  <a:spLocks/>
                </p:cNvSpPr>
                <p:nvPr/>
              </p:nvSpPr>
              <p:spPr bwMode="ltGray">
                <a:xfrm>
                  <a:off x="4574" y="1061"/>
                  <a:ext cx="1197" cy="1121"/>
                </a:xfrm>
                <a:custGeom>
                  <a:avLst/>
                  <a:gdLst/>
                  <a:ahLst/>
                  <a:cxnLst>
                    <a:cxn ang="0">
                      <a:pos x="465" y="926"/>
                    </a:cxn>
                    <a:cxn ang="0">
                      <a:pos x="420" y="816"/>
                    </a:cxn>
                    <a:cxn ang="0">
                      <a:pos x="287" y="647"/>
                    </a:cxn>
                    <a:cxn ang="0">
                      <a:pos x="296" y="738"/>
                    </a:cxn>
                    <a:cxn ang="0">
                      <a:pos x="326" y="861"/>
                    </a:cxn>
                    <a:cxn ang="0">
                      <a:pos x="277" y="797"/>
                    </a:cxn>
                    <a:cxn ang="0">
                      <a:pos x="217" y="797"/>
                    </a:cxn>
                    <a:cxn ang="0">
                      <a:pos x="217" y="744"/>
                    </a:cxn>
                    <a:cxn ang="0">
                      <a:pos x="202" y="699"/>
                    </a:cxn>
                    <a:cxn ang="0">
                      <a:pos x="109" y="771"/>
                    </a:cxn>
                    <a:cxn ang="0">
                      <a:pos x="69" y="674"/>
                    </a:cxn>
                    <a:cxn ang="0">
                      <a:pos x="159" y="674"/>
                    </a:cxn>
                    <a:cxn ang="0">
                      <a:pos x="202" y="641"/>
                    </a:cxn>
                    <a:cxn ang="0">
                      <a:pos x="247" y="595"/>
                    </a:cxn>
                    <a:cxn ang="0">
                      <a:pos x="223" y="512"/>
                    </a:cxn>
                    <a:cxn ang="0">
                      <a:pos x="202" y="460"/>
                    </a:cxn>
                    <a:cxn ang="0">
                      <a:pos x="118" y="396"/>
                    </a:cxn>
                    <a:cxn ang="0">
                      <a:pos x="307" y="13"/>
                    </a:cxn>
                    <a:cxn ang="0">
                      <a:pos x="842" y="156"/>
                    </a:cxn>
                    <a:cxn ang="0">
                      <a:pos x="881" y="168"/>
                    </a:cxn>
                    <a:cxn ang="0">
                      <a:pos x="976" y="162"/>
                    </a:cxn>
                    <a:cxn ang="0">
                      <a:pos x="985" y="220"/>
                    </a:cxn>
                    <a:cxn ang="0">
                      <a:pos x="1070" y="272"/>
                    </a:cxn>
                    <a:cxn ang="0">
                      <a:pos x="1109" y="305"/>
                    </a:cxn>
                    <a:cxn ang="0">
                      <a:pos x="1040" y="285"/>
                    </a:cxn>
                    <a:cxn ang="0">
                      <a:pos x="1005" y="337"/>
                    </a:cxn>
                    <a:cxn ang="0">
                      <a:pos x="926" y="285"/>
                    </a:cxn>
                    <a:cxn ang="0">
                      <a:pos x="1040" y="375"/>
                    </a:cxn>
                    <a:cxn ang="0">
                      <a:pos x="1196" y="460"/>
                    </a:cxn>
                    <a:cxn ang="0">
                      <a:pos x="1094" y="454"/>
                    </a:cxn>
                    <a:cxn ang="0">
                      <a:pos x="1196" y="500"/>
                    </a:cxn>
                    <a:cxn ang="0">
                      <a:pos x="1196" y="637"/>
                    </a:cxn>
                    <a:cxn ang="0">
                      <a:pos x="1134" y="724"/>
                    </a:cxn>
                    <a:cxn ang="0">
                      <a:pos x="1173" y="816"/>
                    </a:cxn>
                    <a:cxn ang="0">
                      <a:pos x="1104" y="764"/>
                    </a:cxn>
                    <a:cxn ang="0">
                      <a:pos x="1074" y="666"/>
                    </a:cxn>
                    <a:cxn ang="0">
                      <a:pos x="965" y="692"/>
                    </a:cxn>
                    <a:cxn ang="0">
                      <a:pos x="931" y="816"/>
                    </a:cxn>
                    <a:cxn ang="0">
                      <a:pos x="881" y="705"/>
                    </a:cxn>
                    <a:cxn ang="0">
                      <a:pos x="832" y="791"/>
                    </a:cxn>
                    <a:cxn ang="0">
                      <a:pos x="822" y="783"/>
                    </a:cxn>
                    <a:cxn ang="0">
                      <a:pos x="768" y="849"/>
                    </a:cxn>
                    <a:cxn ang="0">
                      <a:pos x="634" y="771"/>
                    </a:cxn>
                    <a:cxn ang="0">
                      <a:pos x="624" y="822"/>
                    </a:cxn>
                    <a:cxn ang="0">
                      <a:pos x="728" y="893"/>
                    </a:cxn>
                    <a:cxn ang="0">
                      <a:pos x="649" y="918"/>
                    </a:cxn>
                    <a:cxn ang="0">
                      <a:pos x="866" y="959"/>
                    </a:cxn>
                    <a:cxn ang="0">
                      <a:pos x="733" y="959"/>
                    </a:cxn>
                    <a:cxn ang="0">
                      <a:pos x="733" y="997"/>
                    </a:cxn>
                    <a:cxn ang="0">
                      <a:pos x="782" y="1003"/>
                    </a:cxn>
                    <a:cxn ang="0">
                      <a:pos x="668" y="1003"/>
                    </a:cxn>
                    <a:cxn ang="0">
                      <a:pos x="624" y="1055"/>
                    </a:cxn>
                    <a:cxn ang="0">
                      <a:pos x="410" y="1049"/>
                    </a:cxn>
                    <a:cxn ang="0">
                      <a:pos x="615" y="1074"/>
                    </a:cxn>
                    <a:cxn ang="0">
                      <a:pos x="376" y="1094"/>
                    </a:cxn>
                  </a:cxnLst>
                  <a:rect l="0" t="0" r="r" b="b"/>
                  <a:pathLst>
                    <a:path w="1197" h="1121">
                      <a:moveTo>
                        <a:pt x="336" y="1036"/>
                      </a:moveTo>
                      <a:lnTo>
                        <a:pt x="376" y="1003"/>
                      </a:lnTo>
                      <a:lnTo>
                        <a:pt x="430" y="926"/>
                      </a:lnTo>
                      <a:lnTo>
                        <a:pt x="465" y="926"/>
                      </a:lnTo>
                      <a:lnTo>
                        <a:pt x="474" y="893"/>
                      </a:lnTo>
                      <a:lnTo>
                        <a:pt x="445" y="875"/>
                      </a:lnTo>
                      <a:lnTo>
                        <a:pt x="445" y="829"/>
                      </a:lnTo>
                      <a:lnTo>
                        <a:pt x="420" y="816"/>
                      </a:lnTo>
                      <a:lnTo>
                        <a:pt x="346" y="724"/>
                      </a:lnTo>
                      <a:lnTo>
                        <a:pt x="356" y="705"/>
                      </a:lnTo>
                      <a:lnTo>
                        <a:pt x="307" y="641"/>
                      </a:lnTo>
                      <a:lnTo>
                        <a:pt x="287" y="647"/>
                      </a:lnTo>
                      <a:lnTo>
                        <a:pt x="277" y="680"/>
                      </a:lnTo>
                      <a:lnTo>
                        <a:pt x="287" y="699"/>
                      </a:lnTo>
                      <a:lnTo>
                        <a:pt x="296" y="705"/>
                      </a:lnTo>
                      <a:lnTo>
                        <a:pt x="296" y="738"/>
                      </a:lnTo>
                      <a:lnTo>
                        <a:pt x="287" y="732"/>
                      </a:lnTo>
                      <a:lnTo>
                        <a:pt x="311" y="797"/>
                      </a:lnTo>
                      <a:lnTo>
                        <a:pt x="336" y="829"/>
                      </a:lnTo>
                      <a:lnTo>
                        <a:pt x="326" y="861"/>
                      </a:lnTo>
                      <a:lnTo>
                        <a:pt x="316" y="816"/>
                      </a:lnTo>
                      <a:lnTo>
                        <a:pt x="296" y="835"/>
                      </a:lnTo>
                      <a:lnTo>
                        <a:pt x="292" y="804"/>
                      </a:lnTo>
                      <a:lnTo>
                        <a:pt x="277" y="797"/>
                      </a:lnTo>
                      <a:lnTo>
                        <a:pt x="267" y="816"/>
                      </a:lnTo>
                      <a:lnTo>
                        <a:pt x="257" y="797"/>
                      </a:lnTo>
                      <a:lnTo>
                        <a:pt x="257" y="777"/>
                      </a:lnTo>
                      <a:lnTo>
                        <a:pt x="217" y="797"/>
                      </a:lnTo>
                      <a:lnTo>
                        <a:pt x="202" y="783"/>
                      </a:lnTo>
                      <a:lnTo>
                        <a:pt x="242" y="764"/>
                      </a:lnTo>
                      <a:lnTo>
                        <a:pt x="247" y="744"/>
                      </a:lnTo>
                      <a:lnTo>
                        <a:pt x="217" y="744"/>
                      </a:lnTo>
                      <a:lnTo>
                        <a:pt x="208" y="771"/>
                      </a:lnTo>
                      <a:lnTo>
                        <a:pt x="174" y="744"/>
                      </a:lnTo>
                      <a:lnTo>
                        <a:pt x="212" y="718"/>
                      </a:lnTo>
                      <a:lnTo>
                        <a:pt x="202" y="699"/>
                      </a:lnTo>
                      <a:lnTo>
                        <a:pt x="174" y="711"/>
                      </a:lnTo>
                      <a:lnTo>
                        <a:pt x="159" y="732"/>
                      </a:lnTo>
                      <a:lnTo>
                        <a:pt x="159" y="744"/>
                      </a:lnTo>
                      <a:lnTo>
                        <a:pt x="109" y="771"/>
                      </a:lnTo>
                      <a:lnTo>
                        <a:pt x="109" y="738"/>
                      </a:lnTo>
                      <a:lnTo>
                        <a:pt x="69" y="758"/>
                      </a:lnTo>
                      <a:lnTo>
                        <a:pt x="75" y="711"/>
                      </a:lnTo>
                      <a:lnTo>
                        <a:pt x="69" y="674"/>
                      </a:lnTo>
                      <a:lnTo>
                        <a:pt x="88" y="680"/>
                      </a:lnTo>
                      <a:lnTo>
                        <a:pt x="94" y="699"/>
                      </a:lnTo>
                      <a:lnTo>
                        <a:pt x="118" y="686"/>
                      </a:lnTo>
                      <a:lnTo>
                        <a:pt x="159" y="674"/>
                      </a:lnTo>
                      <a:lnTo>
                        <a:pt x="174" y="680"/>
                      </a:lnTo>
                      <a:lnTo>
                        <a:pt x="178" y="635"/>
                      </a:lnTo>
                      <a:lnTo>
                        <a:pt x="193" y="666"/>
                      </a:lnTo>
                      <a:lnTo>
                        <a:pt x="202" y="641"/>
                      </a:lnTo>
                      <a:lnTo>
                        <a:pt x="217" y="622"/>
                      </a:lnTo>
                      <a:lnTo>
                        <a:pt x="242" y="635"/>
                      </a:lnTo>
                      <a:lnTo>
                        <a:pt x="252" y="609"/>
                      </a:lnTo>
                      <a:lnTo>
                        <a:pt x="247" y="595"/>
                      </a:lnTo>
                      <a:lnTo>
                        <a:pt x="202" y="589"/>
                      </a:lnTo>
                      <a:lnTo>
                        <a:pt x="153" y="576"/>
                      </a:lnTo>
                      <a:lnTo>
                        <a:pt x="193" y="524"/>
                      </a:lnTo>
                      <a:lnTo>
                        <a:pt x="223" y="512"/>
                      </a:lnTo>
                      <a:lnTo>
                        <a:pt x="223" y="485"/>
                      </a:lnTo>
                      <a:lnTo>
                        <a:pt x="227" y="499"/>
                      </a:lnTo>
                      <a:lnTo>
                        <a:pt x="193" y="479"/>
                      </a:lnTo>
                      <a:lnTo>
                        <a:pt x="202" y="460"/>
                      </a:lnTo>
                      <a:lnTo>
                        <a:pt x="242" y="447"/>
                      </a:lnTo>
                      <a:lnTo>
                        <a:pt x="242" y="427"/>
                      </a:lnTo>
                      <a:lnTo>
                        <a:pt x="183" y="427"/>
                      </a:lnTo>
                      <a:lnTo>
                        <a:pt x="118" y="396"/>
                      </a:lnTo>
                      <a:lnTo>
                        <a:pt x="30" y="337"/>
                      </a:lnTo>
                      <a:lnTo>
                        <a:pt x="0" y="162"/>
                      </a:lnTo>
                      <a:lnTo>
                        <a:pt x="118" y="0"/>
                      </a:lnTo>
                      <a:lnTo>
                        <a:pt x="307" y="13"/>
                      </a:lnTo>
                      <a:lnTo>
                        <a:pt x="619" y="156"/>
                      </a:lnTo>
                      <a:lnTo>
                        <a:pt x="653" y="110"/>
                      </a:lnTo>
                      <a:lnTo>
                        <a:pt x="772" y="162"/>
                      </a:lnTo>
                      <a:lnTo>
                        <a:pt x="842" y="156"/>
                      </a:lnTo>
                      <a:lnTo>
                        <a:pt x="836" y="104"/>
                      </a:lnTo>
                      <a:lnTo>
                        <a:pt x="866" y="137"/>
                      </a:lnTo>
                      <a:lnTo>
                        <a:pt x="911" y="137"/>
                      </a:lnTo>
                      <a:lnTo>
                        <a:pt x="881" y="168"/>
                      </a:lnTo>
                      <a:lnTo>
                        <a:pt x="891" y="187"/>
                      </a:lnTo>
                      <a:lnTo>
                        <a:pt x="901" y="168"/>
                      </a:lnTo>
                      <a:lnTo>
                        <a:pt x="920" y="174"/>
                      </a:lnTo>
                      <a:lnTo>
                        <a:pt x="976" y="162"/>
                      </a:lnTo>
                      <a:lnTo>
                        <a:pt x="1000" y="201"/>
                      </a:lnTo>
                      <a:lnTo>
                        <a:pt x="971" y="201"/>
                      </a:lnTo>
                      <a:lnTo>
                        <a:pt x="950" y="220"/>
                      </a:lnTo>
                      <a:lnTo>
                        <a:pt x="985" y="220"/>
                      </a:lnTo>
                      <a:lnTo>
                        <a:pt x="1010" y="220"/>
                      </a:lnTo>
                      <a:lnTo>
                        <a:pt x="1025" y="201"/>
                      </a:lnTo>
                      <a:lnTo>
                        <a:pt x="1055" y="239"/>
                      </a:lnTo>
                      <a:lnTo>
                        <a:pt x="1070" y="272"/>
                      </a:lnTo>
                      <a:lnTo>
                        <a:pt x="1098" y="220"/>
                      </a:lnTo>
                      <a:lnTo>
                        <a:pt x="1098" y="253"/>
                      </a:lnTo>
                      <a:lnTo>
                        <a:pt x="1148" y="266"/>
                      </a:lnTo>
                      <a:lnTo>
                        <a:pt x="1109" y="305"/>
                      </a:lnTo>
                      <a:lnTo>
                        <a:pt x="1079" y="310"/>
                      </a:lnTo>
                      <a:lnTo>
                        <a:pt x="1059" y="343"/>
                      </a:lnTo>
                      <a:lnTo>
                        <a:pt x="1015" y="337"/>
                      </a:lnTo>
                      <a:lnTo>
                        <a:pt x="1040" y="285"/>
                      </a:lnTo>
                      <a:lnTo>
                        <a:pt x="1020" y="253"/>
                      </a:lnTo>
                      <a:lnTo>
                        <a:pt x="1005" y="278"/>
                      </a:lnTo>
                      <a:lnTo>
                        <a:pt x="1020" y="310"/>
                      </a:lnTo>
                      <a:lnTo>
                        <a:pt x="1005" y="337"/>
                      </a:lnTo>
                      <a:lnTo>
                        <a:pt x="1000" y="310"/>
                      </a:lnTo>
                      <a:lnTo>
                        <a:pt x="976" y="291"/>
                      </a:lnTo>
                      <a:lnTo>
                        <a:pt x="941" y="272"/>
                      </a:lnTo>
                      <a:lnTo>
                        <a:pt x="926" y="285"/>
                      </a:lnTo>
                      <a:lnTo>
                        <a:pt x="950" y="305"/>
                      </a:lnTo>
                      <a:lnTo>
                        <a:pt x="980" y="324"/>
                      </a:lnTo>
                      <a:lnTo>
                        <a:pt x="995" y="362"/>
                      </a:lnTo>
                      <a:lnTo>
                        <a:pt x="1040" y="375"/>
                      </a:lnTo>
                      <a:lnTo>
                        <a:pt x="1098" y="343"/>
                      </a:lnTo>
                      <a:lnTo>
                        <a:pt x="1109" y="375"/>
                      </a:lnTo>
                      <a:lnTo>
                        <a:pt x="1196" y="386"/>
                      </a:lnTo>
                      <a:lnTo>
                        <a:pt x="1196" y="460"/>
                      </a:lnTo>
                      <a:lnTo>
                        <a:pt x="1119" y="441"/>
                      </a:lnTo>
                      <a:lnTo>
                        <a:pt x="1084" y="421"/>
                      </a:lnTo>
                      <a:lnTo>
                        <a:pt x="1074" y="460"/>
                      </a:lnTo>
                      <a:lnTo>
                        <a:pt x="1094" y="454"/>
                      </a:lnTo>
                      <a:lnTo>
                        <a:pt x="1104" y="466"/>
                      </a:lnTo>
                      <a:lnTo>
                        <a:pt x="1098" y="493"/>
                      </a:lnTo>
                      <a:lnTo>
                        <a:pt x="1163" y="499"/>
                      </a:lnTo>
                      <a:lnTo>
                        <a:pt x="1196" y="500"/>
                      </a:lnTo>
                      <a:lnTo>
                        <a:pt x="1196" y="607"/>
                      </a:lnTo>
                      <a:lnTo>
                        <a:pt x="1169" y="603"/>
                      </a:lnTo>
                      <a:lnTo>
                        <a:pt x="1163" y="614"/>
                      </a:lnTo>
                      <a:lnTo>
                        <a:pt x="1196" y="637"/>
                      </a:lnTo>
                      <a:lnTo>
                        <a:pt x="1196" y="741"/>
                      </a:lnTo>
                      <a:lnTo>
                        <a:pt x="1154" y="744"/>
                      </a:lnTo>
                      <a:lnTo>
                        <a:pt x="1143" y="705"/>
                      </a:lnTo>
                      <a:lnTo>
                        <a:pt x="1134" y="724"/>
                      </a:lnTo>
                      <a:lnTo>
                        <a:pt x="1154" y="751"/>
                      </a:lnTo>
                      <a:lnTo>
                        <a:pt x="1193" y="777"/>
                      </a:lnTo>
                      <a:lnTo>
                        <a:pt x="1178" y="791"/>
                      </a:lnTo>
                      <a:lnTo>
                        <a:pt x="1173" y="816"/>
                      </a:lnTo>
                      <a:lnTo>
                        <a:pt x="1169" y="829"/>
                      </a:lnTo>
                      <a:lnTo>
                        <a:pt x="1109" y="797"/>
                      </a:lnTo>
                      <a:lnTo>
                        <a:pt x="1055" y="738"/>
                      </a:lnTo>
                      <a:lnTo>
                        <a:pt x="1104" y="764"/>
                      </a:lnTo>
                      <a:lnTo>
                        <a:pt x="1128" y="724"/>
                      </a:lnTo>
                      <a:lnTo>
                        <a:pt x="1070" y="711"/>
                      </a:lnTo>
                      <a:lnTo>
                        <a:pt x="1109" y="699"/>
                      </a:lnTo>
                      <a:lnTo>
                        <a:pt x="1074" y="666"/>
                      </a:lnTo>
                      <a:lnTo>
                        <a:pt x="1034" y="738"/>
                      </a:lnTo>
                      <a:lnTo>
                        <a:pt x="1025" y="699"/>
                      </a:lnTo>
                      <a:lnTo>
                        <a:pt x="1005" y="732"/>
                      </a:lnTo>
                      <a:lnTo>
                        <a:pt x="965" y="692"/>
                      </a:lnTo>
                      <a:lnTo>
                        <a:pt x="985" y="764"/>
                      </a:lnTo>
                      <a:lnTo>
                        <a:pt x="980" y="797"/>
                      </a:lnTo>
                      <a:lnTo>
                        <a:pt x="1049" y="810"/>
                      </a:lnTo>
                      <a:lnTo>
                        <a:pt x="931" y="816"/>
                      </a:lnTo>
                      <a:lnTo>
                        <a:pt x="985" y="810"/>
                      </a:lnTo>
                      <a:lnTo>
                        <a:pt x="961" y="744"/>
                      </a:lnTo>
                      <a:lnTo>
                        <a:pt x="901" y="732"/>
                      </a:lnTo>
                      <a:lnTo>
                        <a:pt x="881" y="705"/>
                      </a:lnTo>
                      <a:lnTo>
                        <a:pt x="866" y="764"/>
                      </a:lnTo>
                      <a:lnTo>
                        <a:pt x="920" y="777"/>
                      </a:lnTo>
                      <a:lnTo>
                        <a:pt x="876" y="783"/>
                      </a:lnTo>
                      <a:lnTo>
                        <a:pt x="832" y="791"/>
                      </a:lnTo>
                      <a:lnTo>
                        <a:pt x="857" y="758"/>
                      </a:lnTo>
                      <a:lnTo>
                        <a:pt x="842" y="705"/>
                      </a:lnTo>
                      <a:lnTo>
                        <a:pt x="813" y="732"/>
                      </a:lnTo>
                      <a:lnTo>
                        <a:pt x="822" y="783"/>
                      </a:lnTo>
                      <a:lnTo>
                        <a:pt x="778" y="804"/>
                      </a:lnTo>
                      <a:lnTo>
                        <a:pt x="891" y="835"/>
                      </a:lnTo>
                      <a:lnTo>
                        <a:pt x="782" y="829"/>
                      </a:lnTo>
                      <a:lnTo>
                        <a:pt x="768" y="849"/>
                      </a:lnTo>
                      <a:lnTo>
                        <a:pt x="738" y="822"/>
                      </a:lnTo>
                      <a:lnTo>
                        <a:pt x="718" y="849"/>
                      </a:lnTo>
                      <a:lnTo>
                        <a:pt x="664" y="758"/>
                      </a:lnTo>
                      <a:lnTo>
                        <a:pt x="634" y="771"/>
                      </a:lnTo>
                      <a:lnTo>
                        <a:pt x="615" y="861"/>
                      </a:lnTo>
                      <a:lnTo>
                        <a:pt x="698" y="804"/>
                      </a:lnTo>
                      <a:lnTo>
                        <a:pt x="673" y="835"/>
                      </a:lnTo>
                      <a:lnTo>
                        <a:pt x="624" y="822"/>
                      </a:lnTo>
                      <a:lnTo>
                        <a:pt x="619" y="861"/>
                      </a:lnTo>
                      <a:lnTo>
                        <a:pt x="624" y="893"/>
                      </a:lnTo>
                      <a:lnTo>
                        <a:pt x="664" y="822"/>
                      </a:lnTo>
                      <a:lnTo>
                        <a:pt x="728" y="893"/>
                      </a:lnTo>
                      <a:lnTo>
                        <a:pt x="793" y="855"/>
                      </a:lnTo>
                      <a:lnTo>
                        <a:pt x="757" y="901"/>
                      </a:lnTo>
                      <a:lnTo>
                        <a:pt x="698" y="913"/>
                      </a:lnTo>
                      <a:lnTo>
                        <a:pt x="649" y="918"/>
                      </a:lnTo>
                      <a:lnTo>
                        <a:pt x="604" y="1003"/>
                      </a:lnTo>
                      <a:lnTo>
                        <a:pt x="748" y="918"/>
                      </a:lnTo>
                      <a:lnTo>
                        <a:pt x="748" y="951"/>
                      </a:lnTo>
                      <a:lnTo>
                        <a:pt x="866" y="959"/>
                      </a:lnTo>
                      <a:lnTo>
                        <a:pt x="901" y="932"/>
                      </a:lnTo>
                      <a:lnTo>
                        <a:pt x="935" y="959"/>
                      </a:lnTo>
                      <a:lnTo>
                        <a:pt x="871" y="959"/>
                      </a:lnTo>
                      <a:lnTo>
                        <a:pt x="733" y="959"/>
                      </a:lnTo>
                      <a:lnTo>
                        <a:pt x="673" y="945"/>
                      </a:lnTo>
                      <a:lnTo>
                        <a:pt x="619" y="959"/>
                      </a:lnTo>
                      <a:lnTo>
                        <a:pt x="615" y="997"/>
                      </a:lnTo>
                      <a:lnTo>
                        <a:pt x="733" y="997"/>
                      </a:lnTo>
                      <a:lnTo>
                        <a:pt x="738" y="1009"/>
                      </a:lnTo>
                      <a:lnTo>
                        <a:pt x="757" y="990"/>
                      </a:lnTo>
                      <a:lnTo>
                        <a:pt x="806" y="997"/>
                      </a:lnTo>
                      <a:lnTo>
                        <a:pt x="782" y="1003"/>
                      </a:lnTo>
                      <a:lnTo>
                        <a:pt x="832" y="1042"/>
                      </a:lnTo>
                      <a:lnTo>
                        <a:pt x="768" y="1003"/>
                      </a:lnTo>
                      <a:lnTo>
                        <a:pt x="738" y="1009"/>
                      </a:lnTo>
                      <a:lnTo>
                        <a:pt x="668" y="1003"/>
                      </a:lnTo>
                      <a:lnTo>
                        <a:pt x="604" y="1009"/>
                      </a:lnTo>
                      <a:lnTo>
                        <a:pt x="649" y="1022"/>
                      </a:lnTo>
                      <a:lnTo>
                        <a:pt x="643" y="1055"/>
                      </a:lnTo>
                      <a:lnTo>
                        <a:pt x="624" y="1055"/>
                      </a:lnTo>
                      <a:lnTo>
                        <a:pt x="630" y="1036"/>
                      </a:lnTo>
                      <a:lnTo>
                        <a:pt x="579" y="1030"/>
                      </a:lnTo>
                      <a:lnTo>
                        <a:pt x="479" y="1003"/>
                      </a:lnTo>
                      <a:lnTo>
                        <a:pt x="410" y="1049"/>
                      </a:lnTo>
                      <a:lnTo>
                        <a:pt x="410" y="1068"/>
                      </a:lnTo>
                      <a:lnTo>
                        <a:pt x="539" y="1074"/>
                      </a:lnTo>
                      <a:lnTo>
                        <a:pt x="584" y="1061"/>
                      </a:lnTo>
                      <a:lnTo>
                        <a:pt x="615" y="1074"/>
                      </a:lnTo>
                      <a:lnTo>
                        <a:pt x="588" y="1080"/>
                      </a:lnTo>
                      <a:lnTo>
                        <a:pt x="534" y="1094"/>
                      </a:lnTo>
                      <a:lnTo>
                        <a:pt x="474" y="1080"/>
                      </a:lnTo>
                      <a:lnTo>
                        <a:pt x="376" y="1094"/>
                      </a:lnTo>
                      <a:lnTo>
                        <a:pt x="376" y="1120"/>
                      </a:lnTo>
                      <a:lnTo>
                        <a:pt x="336" y="1036"/>
                      </a:lnTo>
                    </a:path>
                  </a:pathLst>
                </a:custGeom>
                <a:solidFill>
                  <a:schemeClr val="bg2"/>
                </a:solidFill>
                <a:ln w="9525" cap="rnd">
                  <a:noFill/>
                  <a:round/>
                  <a:headEnd/>
                  <a:tailEnd/>
                </a:ln>
                <a:effectLst/>
              </p:spPr>
              <p:txBody>
                <a:bodyPr/>
                <a:lstStyle/>
                <a:p>
                  <a:endParaRPr lang="de-DE"/>
                </a:p>
              </p:txBody>
            </p:sp>
            <p:sp>
              <p:nvSpPr>
                <p:cNvPr id="2055" name="Freeform 7"/>
                <p:cNvSpPr>
                  <a:spLocks/>
                </p:cNvSpPr>
                <p:nvPr/>
              </p:nvSpPr>
              <p:spPr bwMode="ltGray">
                <a:xfrm>
                  <a:off x="4759" y="1864"/>
                  <a:ext cx="357" cy="795"/>
                </a:xfrm>
                <a:custGeom>
                  <a:avLst/>
                  <a:gdLst/>
                  <a:ahLst/>
                  <a:cxnLst>
                    <a:cxn ang="0">
                      <a:pos x="232" y="728"/>
                    </a:cxn>
                    <a:cxn ang="0">
                      <a:pos x="160" y="787"/>
                    </a:cxn>
                    <a:cxn ang="0">
                      <a:pos x="356" y="605"/>
                    </a:cxn>
                    <a:cxn ang="0">
                      <a:pos x="340" y="605"/>
                    </a:cxn>
                    <a:cxn ang="0">
                      <a:pos x="291" y="605"/>
                    </a:cxn>
                    <a:cxn ang="0">
                      <a:pos x="311" y="527"/>
                    </a:cxn>
                    <a:cxn ang="0">
                      <a:pos x="276" y="542"/>
                    </a:cxn>
                    <a:cxn ang="0">
                      <a:pos x="218" y="624"/>
                    </a:cxn>
                    <a:cxn ang="0">
                      <a:pos x="214" y="387"/>
                    </a:cxn>
                    <a:cxn ang="0">
                      <a:pos x="238" y="289"/>
                    </a:cxn>
                    <a:cxn ang="0">
                      <a:pos x="296" y="211"/>
                    </a:cxn>
                    <a:cxn ang="0">
                      <a:pos x="252" y="251"/>
                    </a:cxn>
                    <a:cxn ang="0">
                      <a:pos x="276" y="200"/>
                    </a:cxn>
                    <a:cxn ang="0">
                      <a:pos x="243" y="167"/>
                    </a:cxn>
                    <a:cxn ang="0">
                      <a:pos x="258" y="135"/>
                    </a:cxn>
                    <a:cxn ang="0">
                      <a:pos x="243" y="109"/>
                    </a:cxn>
                    <a:cxn ang="0">
                      <a:pos x="218" y="78"/>
                    </a:cxn>
                    <a:cxn ang="0">
                      <a:pos x="77" y="0"/>
                    </a:cxn>
                    <a:cxn ang="0">
                      <a:pos x="190" y="78"/>
                    </a:cxn>
                    <a:cxn ang="0">
                      <a:pos x="199" y="115"/>
                    </a:cxn>
                    <a:cxn ang="0">
                      <a:pos x="160" y="71"/>
                    </a:cxn>
                    <a:cxn ang="0">
                      <a:pos x="121" y="90"/>
                    </a:cxn>
                    <a:cxn ang="0">
                      <a:pos x="140" y="103"/>
                    </a:cxn>
                    <a:cxn ang="0">
                      <a:pos x="194" y="129"/>
                    </a:cxn>
                    <a:cxn ang="0">
                      <a:pos x="194" y="161"/>
                    </a:cxn>
                    <a:cxn ang="0">
                      <a:pos x="160" y="148"/>
                    </a:cxn>
                    <a:cxn ang="0">
                      <a:pos x="107" y="180"/>
                    </a:cxn>
                    <a:cxn ang="0">
                      <a:pos x="155" y="167"/>
                    </a:cxn>
                    <a:cxn ang="0">
                      <a:pos x="199" y="192"/>
                    </a:cxn>
                    <a:cxn ang="0">
                      <a:pos x="184" y="192"/>
                    </a:cxn>
                    <a:cxn ang="0">
                      <a:pos x="150" y="192"/>
                    </a:cxn>
                    <a:cxn ang="0">
                      <a:pos x="150" y="251"/>
                    </a:cxn>
                    <a:cxn ang="0">
                      <a:pos x="111" y="219"/>
                    </a:cxn>
                    <a:cxn ang="0">
                      <a:pos x="96" y="142"/>
                    </a:cxn>
                    <a:cxn ang="0">
                      <a:pos x="107" y="103"/>
                    </a:cxn>
                    <a:cxn ang="0">
                      <a:pos x="77" y="109"/>
                    </a:cxn>
                    <a:cxn ang="0">
                      <a:pos x="77" y="161"/>
                    </a:cxn>
                    <a:cxn ang="0">
                      <a:pos x="34" y="154"/>
                    </a:cxn>
                    <a:cxn ang="0">
                      <a:pos x="77" y="219"/>
                    </a:cxn>
                    <a:cxn ang="0">
                      <a:pos x="53" y="257"/>
                    </a:cxn>
                    <a:cxn ang="0">
                      <a:pos x="116" y="257"/>
                    </a:cxn>
                    <a:cxn ang="0">
                      <a:pos x="63" y="283"/>
                    </a:cxn>
                    <a:cxn ang="0">
                      <a:pos x="116" y="283"/>
                    </a:cxn>
                    <a:cxn ang="0">
                      <a:pos x="160" y="310"/>
                    </a:cxn>
                    <a:cxn ang="0">
                      <a:pos x="199" y="272"/>
                    </a:cxn>
                    <a:cxn ang="0">
                      <a:pos x="184" y="316"/>
                    </a:cxn>
                    <a:cxn ang="0">
                      <a:pos x="136" y="297"/>
                    </a:cxn>
                    <a:cxn ang="0">
                      <a:pos x="180" y="406"/>
                    </a:cxn>
                    <a:cxn ang="0">
                      <a:pos x="170" y="445"/>
                    </a:cxn>
                    <a:cxn ang="0">
                      <a:pos x="118" y="692"/>
                    </a:cxn>
                  </a:cxnLst>
                  <a:rect l="0" t="0" r="r" b="b"/>
                  <a:pathLst>
                    <a:path w="357" h="795">
                      <a:moveTo>
                        <a:pt x="121" y="794"/>
                      </a:moveTo>
                      <a:lnTo>
                        <a:pt x="160" y="787"/>
                      </a:lnTo>
                      <a:lnTo>
                        <a:pt x="232" y="728"/>
                      </a:lnTo>
                      <a:lnTo>
                        <a:pt x="262" y="728"/>
                      </a:lnTo>
                      <a:lnTo>
                        <a:pt x="208" y="709"/>
                      </a:lnTo>
                      <a:lnTo>
                        <a:pt x="160" y="787"/>
                      </a:lnTo>
                      <a:lnTo>
                        <a:pt x="164" y="690"/>
                      </a:lnTo>
                      <a:lnTo>
                        <a:pt x="160" y="638"/>
                      </a:lnTo>
                      <a:lnTo>
                        <a:pt x="356" y="605"/>
                      </a:lnTo>
                      <a:lnTo>
                        <a:pt x="350" y="580"/>
                      </a:lnTo>
                      <a:lnTo>
                        <a:pt x="345" y="593"/>
                      </a:lnTo>
                      <a:lnTo>
                        <a:pt x="340" y="605"/>
                      </a:lnTo>
                      <a:lnTo>
                        <a:pt x="326" y="599"/>
                      </a:lnTo>
                      <a:lnTo>
                        <a:pt x="301" y="613"/>
                      </a:lnTo>
                      <a:lnTo>
                        <a:pt x="291" y="605"/>
                      </a:lnTo>
                      <a:lnTo>
                        <a:pt x="306" y="580"/>
                      </a:lnTo>
                      <a:lnTo>
                        <a:pt x="296" y="555"/>
                      </a:lnTo>
                      <a:lnTo>
                        <a:pt x="311" y="527"/>
                      </a:lnTo>
                      <a:lnTo>
                        <a:pt x="301" y="521"/>
                      </a:lnTo>
                      <a:lnTo>
                        <a:pt x="291" y="542"/>
                      </a:lnTo>
                      <a:lnTo>
                        <a:pt x="276" y="542"/>
                      </a:lnTo>
                      <a:lnTo>
                        <a:pt x="286" y="574"/>
                      </a:lnTo>
                      <a:lnTo>
                        <a:pt x="276" y="599"/>
                      </a:lnTo>
                      <a:lnTo>
                        <a:pt x="218" y="624"/>
                      </a:lnTo>
                      <a:lnTo>
                        <a:pt x="199" y="605"/>
                      </a:lnTo>
                      <a:lnTo>
                        <a:pt x="164" y="624"/>
                      </a:lnTo>
                      <a:lnTo>
                        <a:pt x="214" y="387"/>
                      </a:lnTo>
                      <a:lnTo>
                        <a:pt x="223" y="348"/>
                      </a:lnTo>
                      <a:lnTo>
                        <a:pt x="232" y="297"/>
                      </a:lnTo>
                      <a:lnTo>
                        <a:pt x="238" y="289"/>
                      </a:lnTo>
                      <a:lnTo>
                        <a:pt x="345" y="251"/>
                      </a:lnTo>
                      <a:lnTo>
                        <a:pt x="301" y="238"/>
                      </a:lnTo>
                      <a:lnTo>
                        <a:pt x="296" y="211"/>
                      </a:lnTo>
                      <a:lnTo>
                        <a:pt x="271" y="211"/>
                      </a:lnTo>
                      <a:lnTo>
                        <a:pt x="276" y="238"/>
                      </a:lnTo>
                      <a:lnTo>
                        <a:pt x="252" y="251"/>
                      </a:lnTo>
                      <a:lnTo>
                        <a:pt x="247" y="225"/>
                      </a:lnTo>
                      <a:lnTo>
                        <a:pt x="262" y="219"/>
                      </a:lnTo>
                      <a:lnTo>
                        <a:pt x="276" y="200"/>
                      </a:lnTo>
                      <a:lnTo>
                        <a:pt x="262" y="200"/>
                      </a:lnTo>
                      <a:lnTo>
                        <a:pt x="247" y="200"/>
                      </a:lnTo>
                      <a:lnTo>
                        <a:pt x="243" y="167"/>
                      </a:lnTo>
                      <a:lnTo>
                        <a:pt x="252" y="161"/>
                      </a:lnTo>
                      <a:lnTo>
                        <a:pt x="262" y="148"/>
                      </a:lnTo>
                      <a:lnTo>
                        <a:pt x="258" y="135"/>
                      </a:lnTo>
                      <a:lnTo>
                        <a:pt x="252" y="142"/>
                      </a:lnTo>
                      <a:lnTo>
                        <a:pt x="238" y="129"/>
                      </a:lnTo>
                      <a:lnTo>
                        <a:pt x="243" y="109"/>
                      </a:lnTo>
                      <a:lnTo>
                        <a:pt x="252" y="90"/>
                      </a:lnTo>
                      <a:lnTo>
                        <a:pt x="243" y="64"/>
                      </a:lnTo>
                      <a:lnTo>
                        <a:pt x="218" y="78"/>
                      </a:lnTo>
                      <a:lnTo>
                        <a:pt x="194" y="33"/>
                      </a:lnTo>
                      <a:lnTo>
                        <a:pt x="102" y="13"/>
                      </a:lnTo>
                      <a:lnTo>
                        <a:pt x="77" y="0"/>
                      </a:lnTo>
                      <a:lnTo>
                        <a:pt x="146" y="58"/>
                      </a:lnTo>
                      <a:lnTo>
                        <a:pt x="170" y="58"/>
                      </a:lnTo>
                      <a:lnTo>
                        <a:pt x="190" y="78"/>
                      </a:lnTo>
                      <a:lnTo>
                        <a:pt x="203" y="90"/>
                      </a:lnTo>
                      <a:lnTo>
                        <a:pt x="203" y="115"/>
                      </a:lnTo>
                      <a:lnTo>
                        <a:pt x="199" y="115"/>
                      </a:lnTo>
                      <a:lnTo>
                        <a:pt x="194" y="96"/>
                      </a:lnTo>
                      <a:lnTo>
                        <a:pt x="170" y="90"/>
                      </a:lnTo>
                      <a:lnTo>
                        <a:pt x="160" y="71"/>
                      </a:lnTo>
                      <a:lnTo>
                        <a:pt x="146" y="78"/>
                      </a:lnTo>
                      <a:lnTo>
                        <a:pt x="136" y="96"/>
                      </a:lnTo>
                      <a:lnTo>
                        <a:pt x="121" y="90"/>
                      </a:lnTo>
                      <a:lnTo>
                        <a:pt x="126" y="115"/>
                      </a:lnTo>
                      <a:lnTo>
                        <a:pt x="136" y="115"/>
                      </a:lnTo>
                      <a:lnTo>
                        <a:pt x="140" y="103"/>
                      </a:lnTo>
                      <a:lnTo>
                        <a:pt x="155" y="115"/>
                      </a:lnTo>
                      <a:lnTo>
                        <a:pt x="164" y="135"/>
                      </a:lnTo>
                      <a:lnTo>
                        <a:pt x="194" y="129"/>
                      </a:lnTo>
                      <a:lnTo>
                        <a:pt x="214" y="135"/>
                      </a:lnTo>
                      <a:lnTo>
                        <a:pt x="218" y="167"/>
                      </a:lnTo>
                      <a:lnTo>
                        <a:pt x="194" y="161"/>
                      </a:lnTo>
                      <a:lnTo>
                        <a:pt x="194" y="142"/>
                      </a:lnTo>
                      <a:lnTo>
                        <a:pt x="180" y="148"/>
                      </a:lnTo>
                      <a:lnTo>
                        <a:pt x="160" y="148"/>
                      </a:lnTo>
                      <a:lnTo>
                        <a:pt x="136" y="154"/>
                      </a:lnTo>
                      <a:lnTo>
                        <a:pt x="111" y="142"/>
                      </a:lnTo>
                      <a:lnTo>
                        <a:pt x="107" y="180"/>
                      </a:lnTo>
                      <a:lnTo>
                        <a:pt x="126" y="173"/>
                      </a:lnTo>
                      <a:lnTo>
                        <a:pt x="140" y="161"/>
                      </a:lnTo>
                      <a:lnTo>
                        <a:pt x="155" y="167"/>
                      </a:lnTo>
                      <a:lnTo>
                        <a:pt x="170" y="180"/>
                      </a:lnTo>
                      <a:lnTo>
                        <a:pt x="184" y="186"/>
                      </a:lnTo>
                      <a:lnTo>
                        <a:pt x="199" y="192"/>
                      </a:lnTo>
                      <a:lnTo>
                        <a:pt x="214" y="180"/>
                      </a:lnTo>
                      <a:lnTo>
                        <a:pt x="208" y="232"/>
                      </a:lnTo>
                      <a:lnTo>
                        <a:pt x="184" y="192"/>
                      </a:lnTo>
                      <a:lnTo>
                        <a:pt x="146" y="173"/>
                      </a:lnTo>
                      <a:lnTo>
                        <a:pt x="146" y="200"/>
                      </a:lnTo>
                      <a:lnTo>
                        <a:pt x="150" y="192"/>
                      </a:lnTo>
                      <a:lnTo>
                        <a:pt x="160" y="225"/>
                      </a:lnTo>
                      <a:lnTo>
                        <a:pt x="170" y="244"/>
                      </a:lnTo>
                      <a:lnTo>
                        <a:pt x="150" y="251"/>
                      </a:lnTo>
                      <a:lnTo>
                        <a:pt x="140" y="251"/>
                      </a:lnTo>
                      <a:lnTo>
                        <a:pt x="121" y="238"/>
                      </a:lnTo>
                      <a:lnTo>
                        <a:pt x="111" y="219"/>
                      </a:lnTo>
                      <a:lnTo>
                        <a:pt x="111" y="180"/>
                      </a:lnTo>
                      <a:lnTo>
                        <a:pt x="92" y="161"/>
                      </a:lnTo>
                      <a:lnTo>
                        <a:pt x="96" y="142"/>
                      </a:lnTo>
                      <a:lnTo>
                        <a:pt x="111" y="121"/>
                      </a:lnTo>
                      <a:lnTo>
                        <a:pt x="121" y="109"/>
                      </a:lnTo>
                      <a:lnTo>
                        <a:pt x="107" y="103"/>
                      </a:lnTo>
                      <a:lnTo>
                        <a:pt x="87" y="103"/>
                      </a:lnTo>
                      <a:lnTo>
                        <a:pt x="58" y="58"/>
                      </a:lnTo>
                      <a:lnTo>
                        <a:pt x="77" y="109"/>
                      </a:lnTo>
                      <a:lnTo>
                        <a:pt x="72" y="142"/>
                      </a:lnTo>
                      <a:lnTo>
                        <a:pt x="53" y="129"/>
                      </a:lnTo>
                      <a:lnTo>
                        <a:pt x="77" y="161"/>
                      </a:lnTo>
                      <a:lnTo>
                        <a:pt x="77" y="186"/>
                      </a:lnTo>
                      <a:lnTo>
                        <a:pt x="53" y="173"/>
                      </a:lnTo>
                      <a:lnTo>
                        <a:pt x="34" y="154"/>
                      </a:lnTo>
                      <a:lnTo>
                        <a:pt x="0" y="167"/>
                      </a:lnTo>
                      <a:lnTo>
                        <a:pt x="72" y="200"/>
                      </a:lnTo>
                      <a:lnTo>
                        <a:pt x="77" y="219"/>
                      </a:lnTo>
                      <a:lnTo>
                        <a:pt x="53" y="238"/>
                      </a:lnTo>
                      <a:lnTo>
                        <a:pt x="14" y="225"/>
                      </a:lnTo>
                      <a:lnTo>
                        <a:pt x="53" y="257"/>
                      </a:lnTo>
                      <a:lnTo>
                        <a:pt x="77" y="257"/>
                      </a:lnTo>
                      <a:lnTo>
                        <a:pt x="92" y="244"/>
                      </a:lnTo>
                      <a:lnTo>
                        <a:pt x="116" y="257"/>
                      </a:lnTo>
                      <a:lnTo>
                        <a:pt x="96" y="277"/>
                      </a:lnTo>
                      <a:lnTo>
                        <a:pt x="68" y="272"/>
                      </a:lnTo>
                      <a:lnTo>
                        <a:pt x="63" y="283"/>
                      </a:lnTo>
                      <a:lnTo>
                        <a:pt x="87" y="283"/>
                      </a:lnTo>
                      <a:lnTo>
                        <a:pt x="102" y="303"/>
                      </a:lnTo>
                      <a:lnTo>
                        <a:pt x="116" y="283"/>
                      </a:lnTo>
                      <a:lnTo>
                        <a:pt x="131" y="283"/>
                      </a:lnTo>
                      <a:lnTo>
                        <a:pt x="136" y="303"/>
                      </a:lnTo>
                      <a:lnTo>
                        <a:pt x="160" y="310"/>
                      </a:lnTo>
                      <a:lnTo>
                        <a:pt x="160" y="272"/>
                      </a:lnTo>
                      <a:lnTo>
                        <a:pt x="180" y="263"/>
                      </a:lnTo>
                      <a:lnTo>
                        <a:pt x="199" y="272"/>
                      </a:lnTo>
                      <a:lnTo>
                        <a:pt x="199" y="283"/>
                      </a:lnTo>
                      <a:lnTo>
                        <a:pt x="184" y="303"/>
                      </a:lnTo>
                      <a:lnTo>
                        <a:pt x="184" y="316"/>
                      </a:lnTo>
                      <a:lnTo>
                        <a:pt x="155" y="277"/>
                      </a:lnTo>
                      <a:lnTo>
                        <a:pt x="131" y="283"/>
                      </a:lnTo>
                      <a:lnTo>
                        <a:pt x="136" y="297"/>
                      </a:lnTo>
                      <a:lnTo>
                        <a:pt x="155" y="297"/>
                      </a:lnTo>
                      <a:lnTo>
                        <a:pt x="180" y="328"/>
                      </a:lnTo>
                      <a:lnTo>
                        <a:pt x="180" y="406"/>
                      </a:lnTo>
                      <a:lnTo>
                        <a:pt x="170" y="412"/>
                      </a:lnTo>
                      <a:lnTo>
                        <a:pt x="164" y="425"/>
                      </a:lnTo>
                      <a:lnTo>
                        <a:pt x="170" y="445"/>
                      </a:lnTo>
                      <a:lnTo>
                        <a:pt x="164" y="536"/>
                      </a:lnTo>
                      <a:lnTo>
                        <a:pt x="155" y="542"/>
                      </a:lnTo>
                      <a:lnTo>
                        <a:pt x="118" y="692"/>
                      </a:lnTo>
                      <a:lnTo>
                        <a:pt x="96" y="670"/>
                      </a:lnTo>
                      <a:lnTo>
                        <a:pt x="121" y="794"/>
                      </a:lnTo>
                    </a:path>
                  </a:pathLst>
                </a:custGeom>
                <a:solidFill>
                  <a:schemeClr val="bg2"/>
                </a:solidFill>
                <a:ln w="9525" cap="rnd">
                  <a:noFill/>
                  <a:round/>
                  <a:headEnd/>
                  <a:tailEnd/>
                </a:ln>
                <a:effectLst/>
              </p:spPr>
              <p:txBody>
                <a:bodyPr/>
                <a:lstStyle/>
                <a:p>
                  <a:endParaRPr lang="de-DE"/>
                </a:p>
              </p:txBody>
            </p:sp>
            <p:sp>
              <p:nvSpPr>
                <p:cNvPr id="2056" name="Freeform 8"/>
                <p:cNvSpPr>
                  <a:spLocks/>
                </p:cNvSpPr>
                <p:nvPr/>
              </p:nvSpPr>
              <p:spPr bwMode="ltGray">
                <a:xfrm>
                  <a:off x="4672" y="2067"/>
                  <a:ext cx="1082" cy="1052"/>
                </a:xfrm>
                <a:custGeom>
                  <a:avLst/>
                  <a:gdLst/>
                  <a:ahLst/>
                  <a:cxnLst>
                    <a:cxn ang="0">
                      <a:pos x="88" y="863"/>
                    </a:cxn>
                    <a:cxn ang="0">
                      <a:pos x="34" y="755"/>
                    </a:cxn>
                    <a:cxn ang="0">
                      <a:pos x="88" y="773"/>
                    </a:cxn>
                    <a:cxn ang="0">
                      <a:pos x="252" y="689"/>
                    </a:cxn>
                    <a:cxn ang="0">
                      <a:pos x="242" y="566"/>
                    </a:cxn>
                    <a:cxn ang="0">
                      <a:pos x="321" y="516"/>
                    </a:cxn>
                    <a:cxn ang="0">
                      <a:pos x="465" y="244"/>
                    </a:cxn>
                    <a:cxn ang="0">
                      <a:pos x="510" y="219"/>
                    </a:cxn>
                    <a:cxn ang="0">
                      <a:pos x="634" y="160"/>
                    </a:cxn>
                    <a:cxn ang="0">
                      <a:pos x="644" y="83"/>
                    </a:cxn>
                    <a:cxn ang="0">
                      <a:pos x="640" y="44"/>
                    </a:cxn>
                    <a:cxn ang="0">
                      <a:pos x="629" y="110"/>
                    </a:cxn>
                    <a:cxn ang="0">
                      <a:pos x="649" y="141"/>
                    </a:cxn>
                    <a:cxn ang="0">
                      <a:pos x="664" y="198"/>
                    </a:cxn>
                    <a:cxn ang="0">
                      <a:pos x="698" y="192"/>
                    </a:cxn>
                    <a:cxn ang="0">
                      <a:pos x="515" y="238"/>
                    </a:cxn>
                    <a:cxn ang="0">
                      <a:pos x="545" y="238"/>
                    </a:cxn>
                    <a:cxn ang="0">
                      <a:pos x="619" y="250"/>
                    </a:cxn>
                    <a:cxn ang="0">
                      <a:pos x="640" y="244"/>
                    </a:cxn>
                    <a:cxn ang="0">
                      <a:pos x="748" y="192"/>
                    </a:cxn>
                    <a:cxn ang="0">
                      <a:pos x="792" y="173"/>
                    </a:cxn>
                    <a:cxn ang="0">
                      <a:pos x="848" y="231"/>
                    </a:cxn>
                    <a:cxn ang="0">
                      <a:pos x="1026" y="187"/>
                    </a:cxn>
                    <a:cxn ang="0">
                      <a:pos x="872" y="244"/>
                    </a:cxn>
                    <a:cxn ang="0">
                      <a:pos x="812" y="269"/>
                    </a:cxn>
                    <a:cxn ang="0">
                      <a:pos x="797" y="231"/>
                    </a:cxn>
                    <a:cxn ang="0">
                      <a:pos x="733" y="231"/>
                    </a:cxn>
                    <a:cxn ang="0">
                      <a:pos x="629" y="269"/>
                    </a:cxn>
                    <a:cxn ang="0">
                      <a:pos x="610" y="269"/>
                    </a:cxn>
                    <a:cxn ang="0">
                      <a:pos x="619" y="315"/>
                    </a:cxn>
                    <a:cxn ang="0">
                      <a:pos x="595" y="340"/>
                    </a:cxn>
                    <a:cxn ang="0">
                      <a:pos x="541" y="308"/>
                    </a:cxn>
                    <a:cxn ang="0">
                      <a:pos x="515" y="374"/>
                    </a:cxn>
                    <a:cxn ang="0">
                      <a:pos x="461" y="367"/>
                    </a:cxn>
                    <a:cxn ang="0">
                      <a:pos x="510" y="374"/>
                    </a:cxn>
                    <a:cxn ang="0">
                      <a:pos x="610" y="340"/>
                    </a:cxn>
                    <a:cxn ang="0">
                      <a:pos x="683" y="348"/>
                    </a:cxn>
                    <a:cxn ang="0">
                      <a:pos x="762" y="289"/>
                    </a:cxn>
                    <a:cxn ang="0">
                      <a:pos x="783" y="283"/>
                    </a:cxn>
                    <a:cxn ang="0">
                      <a:pos x="917" y="219"/>
                    </a:cxn>
                    <a:cxn ang="0">
                      <a:pos x="1015" y="187"/>
                    </a:cxn>
                    <a:cxn ang="0">
                      <a:pos x="897" y="263"/>
                    </a:cxn>
                    <a:cxn ang="0">
                      <a:pos x="822" y="321"/>
                    </a:cxn>
                    <a:cxn ang="0">
                      <a:pos x="595" y="418"/>
                    </a:cxn>
                    <a:cxn ang="0">
                      <a:pos x="381" y="587"/>
                    </a:cxn>
                    <a:cxn ang="0">
                      <a:pos x="405" y="612"/>
                    </a:cxn>
                    <a:cxn ang="0">
                      <a:pos x="356" y="657"/>
                    </a:cxn>
                    <a:cxn ang="0">
                      <a:pos x="306" y="689"/>
                    </a:cxn>
                    <a:cxn ang="0">
                      <a:pos x="405" y="702"/>
                    </a:cxn>
                    <a:cxn ang="0">
                      <a:pos x="381" y="723"/>
                    </a:cxn>
                    <a:cxn ang="0">
                      <a:pos x="287" y="723"/>
                    </a:cxn>
                    <a:cxn ang="0">
                      <a:pos x="69" y="1006"/>
                    </a:cxn>
                    <a:cxn ang="0">
                      <a:pos x="306" y="1012"/>
                    </a:cxn>
                    <a:cxn ang="0">
                      <a:pos x="311" y="1044"/>
                    </a:cxn>
                    <a:cxn ang="0">
                      <a:pos x="178" y="1037"/>
                    </a:cxn>
                    <a:cxn ang="0">
                      <a:pos x="0" y="929"/>
                    </a:cxn>
                  </a:cxnLst>
                  <a:rect l="0" t="0" r="r" b="b"/>
                  <a:pathLst>
                    <a:path w="1082" h="1052">
                      <a:moveTo>
                        <a:pt x="0" y="929"/>
                      </a:moveTo>
                      <a:lnTo>
                        <a:pt x="75" y="902"/>
                      </a:lnTo>
                      <a:lnTo>
                        <a:pt x="88" y="863"/>
                      </a:lnTo>
                      <a:lnTo>
                        <a:pt x="148" y="825"/>
                      </a:lnTo>
                      <a:lnTo>
                        <a:pt x="19" y="792"/>
                      </a:lnTo>
                      <a:lnTo>
                        <a:pt x="34" y="755"/>
                      </a:lnTo>
                      <a:lnTo>
                        <a:pt x="69" y="787"/>
                      </a:lnTo>
                      <a:lnTo>
                        <a:pt x="128" y="742"/>
                      </a:lnTo>
                      <a:lnTo>
                        <a:pt x="88" y="773"/>
                      </a:lnTo>
                      <a:lnTo>
                        <a:pt x="103" y="792"/>
                      </a:lnTo>
                      <a:lnTo>
                        <a:pt x="143" y="798"/>
                      </a:lnTo>
                      <a:lnTo>
                        <a:pt x="252" y="689"/>
                      </a:lnTo>
                      <a:lnTo>
                        <a:pt x="227" y="663"/>
                      </a:lnTo>
                      <a:lnTo>
                        <a:pt x="208" y="593"/>
                      </a:lnTo>
                      <a:lnTo>
                        <a:pt x="242" y="566"/>
                      </a:lnTo>
                      <a:lnTo>
                        <a:pt x="268" y="630"/>
                      </a:lnTo>
                      <a:lnTo>
                        <a:pt x="281" y="618"/>
                      </a:lnTo>
                      <a:lnTo>
                        <a:pt x="321" y="516"/>
                      </a:lnTo>
                      <a:lnTo>
                        <a:pt x="440" y="399"/>
                      </a:lnTo>
                      <a:lnTo>
                        <a:pt x="435" y="321"/>
                      </a:lnTo>
                      <a:lnTo>
                        <a:pt x="465" y="244"/>
                      </a:lnTo>
                      <a:lnTo>
                        <a:pt x="461" y="212"/>
                      </a:lnTo>
                      <a:lnTo>
                        <a:pt x="485" y="225"/>
                      </a:lnTo>
                      <a:lnTo>
                        <a:pt x="510" y="219"/>
                      </a:lnTo>
                      <a:lnTo>
                        <a:pt x="610" y="187"/>
                      </a:lnTo>
                      <a:lnTo>
                        <a:pt x="644" y="179"/>
                      </a:lnTo>
                      <a:lnTo>
                        <a:pt x="634" y="160"/>
                      </a:lnTo>
                      <a:lnTo>
                        <a:pt x="614" y="141"/>
                      </a:lnTo>
                      <a:lnTo>
                        <a:pt x="625" y="102"/>
                      </a:lnTo>
                      <a:lnTo>
                        <a:pt x="644" y="83"/>
                      </a:lnTo>
                      <a:lnTo>
                        <a:pt x="629" y="52"/>
                      </a:lnTo>
                      <a:lnTo>
                        <a:pt x="649" y="0"/>
                      </a:lnTo>
                      <a:lnTo>
                        <a:pt x="640" y="44"/>
                      </a:lnTo>
                      <a:lnTo>
                        <a:pt x="659" y="71"/>
                      </a:lnTo>
                      <a:lnTo>
                        <a:pt x="649" y="102"/>
                      </a:lnTo>
                      <a:lnTo>
                        <a:pt x="629" y="110"/>
                      </a:lnTo>
                      <a:lnTo>
                        <a:pt x="629" y="135"/>
                      </a:lnTo>
                      <a:lnTo>
                        <a:pt x="640" y="148"/>
                      </a:lnTo>
                      <a:lnTo>
                        <a:pt x="649" y="141"/>
                      </a:lnTo>
                      <a:lnTo>
                        <a:pt x="649" y="154"/>
                      </a:lnTo>
                      <a:lnTo>
                        <a:pt x="649" y="187"/>
                      </a:lnTo>
                      <a:lnTo>
                        <a:pt x="664" y="198"/>
                      </a:lnTo>
                      <a:lnTo>
                        <a:pt x="689" y="187"/>
                      </a:lnTo>
                      <a:lnTo>
                        <a:pt x="728" y="135"/>
                      </a:lnTo>
                      <a:lnTo>
                        <a:pt x="698" y="192"/>
                      </a:lnTo>
                      <a:lnTo>
                        <a:pt x="683" y="212"/>
                      </a:lnTo>
                      <a:lnTo>
                        <a:pt x="625" y="212"/>
                      </a:lnTo>
                      <a:lnTo>
                        <a:pt x="515" y="238"/>
                      </a:lnTo>
                      <a:lnTo>
                        <a:pt x="504" y="269"/>
                      </a:lnTo>
                      <a:lnTo>
                        <a:pt x="550" y="269"/>
                      </a:lnTo>
                      <a:lnTo>
                        <a:pt x="545" y="238"/>
                      </a:lnTo>
                      <a:lnTo>
                        <a:pt x="560" y="238"/>
                      </a:lnTo>
                      <a:lnTo>
                        <a:pt x="569" y="258"/>
                      </a:lnTo>
                      <a:lnTo>
                        <a:pt x="619" y="250"/>
                      </a:lnTo>
                      <a:lnTo>
                        <a:pt x="610" y="219"/>
                      </a:lnTo>
                      <a:lnTo>
                        <a:pt x="629" y="225"/>
                      </a:lnTo>
                      <a:lnTo>
                        <a:pt x="640" y="244"/>
                      </a:lnTo>
                      <a:lnTo>
                        <a:pt x="708" y="225"/>
                      </a:lnTo>
                      <a:lnTo>
                        <a:pt x="714" y="198"/>
                      </a:lnTo>
                      <a:lnTo>
                        <a:pt x="748" y="192"/>
                      </a:lnTo>
                      <a:lnTo>
                        <a:pt x="748" y="219"/>
                      </a:lnTo>
                      <a:lnTo>
                        <a:pt x="773" y="212"/>
                      </a:lnTo>
                      <a:lnTo>
                        <a:pt x="792" y="173"/>
                      </a:lnTo>
                      <a:lnTo>
                        <a:pt x="807" y="198"/>
                      </a:lnTo>
                      <a:lnTo>
                        <a:pt x="833" y="206"/>
                      </a:lnTo>
                      <a:lnTo>
                        <a:pt x="848" y="231"/>
                      </a:lnTo>
                      <a:lnTo>
                        <a:pt x="872" y="225"/>
                      </a:lnTo>
                      <a:lnTo>
                        <a:pt x="891" y="238"/>
                      </a:lnTo>
                      <a:lnTo>
                        <a:pt x="1026" y="187"/>
                      </a:lnTo>
                      <a:lnTo>
                        <a:pt x="986" y="219"/>
                      </a:lnTo>
                      <a:lnTo>
                        <a:pt x="921" y="238"/>
                      </a:lnTo>
                      <a:lnTo>
                        <a:pt x="872" y="244"/>
                      </a:lnTo>
                      <a:lnTo>
                        <a:pt x="837" y="244"/>
                      </a:lnTo>
                      <a:lnTo>
                        <a:pt x="807" y="244"/>
                      </a:lnTo>
                      <a:lnTo>
                        <a:pt x="812" y="269"/>
                      </a:lnTo>
                      <a:lnTo>
                        <a:pt x="818" y="283"/>
                      </a:lnTo>
                      <a:lnTo>
                        <a:pt x="792" y="289"/>
                      </a:lnTo>
                      <a:lnTo>
                        <a:pt x="797" y="231"/>
                      </a:lnTo>
                      <a:lnTo>
                        <a:pt x="768" y="225"/>
                      </a:lnTo>
                      <a:lnTo>
                        <a:pt x="762" y="250"/>
                      </a:lnTo>
                      <a:lnTo>
                        <a:pt x="733" y="231"/>
                      </a:lnTo>
                      <a:lnTo>
                        <a:pt x="719" y="269"/>
                      </a:lnTo>
                      <a:lnTo>
                        <a:pt x="698" y="258"/>
                      </a:lnTo>
                      <a:lnTo>
                        <a:pt x="629" y="269"/>
                      </a:lnTo>
                      <a:lnTo>
                        <a:pt x="649" y="277"/>
                      </a:lnTo>
                      <a:lnTo>
                        <a:pt x="625" y="289"/>
                      </a:lnTo>
                      <a:lnTo>
                        <a:pt x="610" y="269"/>
                      </a:lnTo>
                      <a:lnTo>
                        <a:pt x="580" y="289"/>
                      </a:lnTo>
                      <a:lnTo>
                        <a:pt x="619" y="296"/>
                      </a:lnTo>
                      <a:lnTo>
                        <a:pt x="619" y="315"/>
                      </a:lnTo>
                      <a:lnTo>
                        <a:pt x="590" y="302"/>
                      </a:lnTo>
                      <a:lnTo>
                        <a:pt x="569" y="315"/>
                      </a:lnTo>
                      <a:lnTo>
                        <a:pt x="595" y="340"/>
                      </a:lnTo>
                      <a:lnTo>
                        <a:pt x="565" y="355"/>
                      </a:lnTo>
                      <a:lnTo>
                        <a:pt x="560" y="327"/>
                      </a:lnTo>
                      <a:lnTo>
                        <a:pt x="541" y="308"/>
                      </a:lnTo>
                      <a:lnTo>
                        <a:pt x="525" y="355"/>
                      </a:lnTo>
                      <a:lnTo>
                        <a:pt x="534" y="361"/>
                      </a:lnTo>
                      <a:lnTo>
                        <a:pt x="515" y="374"/>
                      </a:lnTo>
                      <a:lnTo>
                        <a:pt x="518" y="311"/>
                      </a:lnTo>
                      <a:lnTo>
                        <a:pt x="468" y="298"/>
                      </a:lnTo>
                      <a:lnTo>
                        <a:pt x="461" y="367"/>
                      </a:lnTo>
                      <a:lnTo>
                        <a:pt x="470" y="399"/>
                      </a:lnTo>
                      <a:lnTo>
                        <a:pt x="485" y="367"/>
                      </a:lnTo>
                      <a:lnTo>
                        <a:pt x="510" y="374"/>
                      </a:lnTo>
                      <a:lnTo>
                        <a:pt x="525" y="387"/>
                      </a:lnTo>
                      <a:lnTo>
                        <a:pt x="580" y="327"/>
                      </a:lnTo>
                      <a:lnTo>
                        <a:pt x="610" y="340"/>
                      </a:lnTo>
                      <a:lnTo>
                        <a:pt x="640" y="327"/>
                      </a:lnTo>
                      <a:lnTo>
                        <a:pt x="698" y="321"/>
                      </a:lnTo>
                      <a:lnTo>
                        <a:pt x="683" y="348"/>
                      </a:lnTo>
                      <a:lnTo>
                        <a:pt x="738" y="340"/>
                      </a:lnTo>
                      <a:lnTo>
                        <a:pt x="743" y="296"/>
                      </a:lnTo>
                      <a:lnTo>
                        <a:pt x="762" y="289"/>
                      </a:lnTo>
                      <a:lnTo>
                        <a:pt x="758" y="315"/>
                      </a:lnTo>
                      <a:lnTo>
                        <a:pt x="788" y="302"/>
                      </a:lnTo>
                      <a:lnTo>
                        <a:pt x="783" y="283"/>
                      </a:lnTo>
                      <a:lnTo>
                        <a:pt x="803" y="296"/>
                      </a:lnTo>
                      <a:lnTo>
                        <a:pt x="862" y="263"/>
                      </a:lnTo>
                      <a:lnTo>
                        <a:pt x="917" y="219"/>
                      </a:lnTo>
                      <a:lnTo>
                        <a:pt x="936" y="231"/>
                      </a:lnTo>
                      <a:lnTo>
                        <a:pt x="951" y="206"/>
                      </a:lnTo>
                      <a:lnTo>
                        <a:pt x="1015" y="187"/>
                      </a:lnTo>
                      <a:lnTo>
                        <a:pt x="1081" y="160"/>
                      </a:lnTo>
                      <a:lnTo>
                        <a:pt x="912" y="238"/>
                      </a:lnTo>
                      <a:lnTo>
                        <a:pt x="897" y="263"/>
                      </a:lnTo>
                      <a:lnTo>
                        <a:pt x="917" y="277"/>
                      </a:lnTo>
                      <a:lnTo>
                        <a:pt x="867" y="283"/>
                      </a:lnTo>
                      <a:lnTo>
                        <a:pt x="822" y="321"/>
                      </a:lnTo>
                      <a:lnTo>
                        <a:pt x="743" y="361"/>
                      </a:lnTo>
                      <a:lnTo>
                        <a:pt x="674" y="393"/>
                      </a:lnTo>
                      <a:lnTo>
                        <a:pt x="595" y="418"/>
                      </a:lnTo>
                      <a:lnTo>
                        <a:pt x="515" y="438"/>
                      </a:lnTo>
                      <a:lnTo>
                        <a:pt x="405" y="509"/>
                      </a:lnTo>
                      <a:lnTo>
                        <a:pt x="381" y="587"/>
                      </a:lnTo>
                      <a:lnTo>
                        <a:pt x="356" y="593"/>
                      </a:lnTo>
                      <a:lnTo>
                        <a:pt x="347" y="618"/>
                      </a:lnTo>
                      <a:lnTo>
                        <a:pt x="405" y="612"/>
                      </a:lnTo>
                      <a:lnTo>
                        <a:pt x="500" y="593"/>
                      </a:lnTo>
                      <a:lnTo>
                        <a:pt x="489" y="612"/>
                      </a:lnTo>
                      <a:lnTo>
                        <a:pt x="356" y="657"/>
                      </a:lnTo>
                      <a:lnTo>
                        <a:pt x="306" y="657"/>
                      </a:lnTo>
                      <a:lnTo>
                        <a:pt x="291" y="683"/>
                      </a:lnTo>
                      <a:lnTo>
                        <a:pt x="306" y="689"/>
                      </a:lnTo>
                      <a:lnTo>
                        <a:pt x="336" y="695"/>
                      </a:lnTo>
                      <a:lnTo>
                        <a:pt x="366" y="695"/>
                      </a:lnTo>
                      <a:lnTo>
                        <a:pt x="405" y="702"/>
                      </a:lnTo>
                      <a:lnTo>
                        <a:pt x="390" y="715"/>
                      </a:lnTo>
                      <a:lnTo>
                        <a:pt x="431" y="742"/>
                      </a:lnTo>
                      <a:lnTo>
                        <a:pt x="381" y="723"/>
                      </a:lnTo>
                      <a:lnTo>
                        <a:pt x="356" y="723"/>
                      </a:lnTo>
                      <a:lnTo>
                        <a:pt x="347" y="735"/>
                      </a:lnTo>
                      <a:lnTo>
                        <a:pt x="287" y="723"/>
                      </a:lnTo>
                      <a:lnTo>
                        <a:pt x="232" y="798"/>
                      </a:lnTo>
                      <a:lnTo>
                        <a:pt x="154" y="902"/>
                      </a:lnTo>
                      <a:lnTo>
                        <a:pt x="69" y="1006"/>
                      </a:lnTo>
                      <a:lnTo>
                        <a:pt x="88" y="1006"/>
                      </a:lnTo>
                      <a:lnTo>
                        <a:pt x="281" y="1019"/>
                      </a:lnTo>
                      <a:lnTo>
                        <a:pt x="306" y="1012"/>
                      </a:lnTo>
                      <a:lnTo>
                        <a:pt x="351" y="1019"/>
                      </a:lnTo>
                      <a:lnTo>
                        <a:pt x="470" y="980"/>
                      </a:lnTo>
                      <a:lnTo>
                        <a:pt x="311" y="1044"/>
                      </a:lnTo>
                      <a:lnTo>
                        <a:pt x="242" y="1051"/>
                      </a:lnTo>
                      <a:lnTo>
                        <a:pt x="197" y="1025"/>
                      </a:lnTo>
                      <a:lnTo>
                        <a:pt x="178" y="1037"/>
                      </a:lnTo>
                      <a:lnTo>
                        <a:pt x="88" y="1037"/>
                      </a:lnTo>
                      <a:lnTo>
                        <a:pt x="45" y="1051"/>
                      </a:lnTo>
                      <a:lnTo>
                        <a:pt x="0" y="929"/>
                      </a:lnTo>
                    </a:path>
                  </a:pathLst>
                </a:custGeom>
                <a:solidFill>
                  <a:schemeClr val="bg2"/>
                </a:solidFill>
                <a:ln w="9525" cap="rnd">
                  <a:noFill/>
                  <a:round/>
                  <a:headEnd/>
                  <a:tailEnd/>
                </a:ln>
                <a:effectLst/>
              </p:spPr>
              <p:txBody>
                <a:bodyPr/>
                <a:lstStyle/>
                <a:p>
                  <a:endParaRPr lang="de-DE"/>
                </a:p>
              </p:txBody>
            </p:sp>
          </p:grpSp>
          <p:sp>
            <p:nvSpPr>
              <p:cNvPr id="2058" name="Freeform 10"/>
              <p:cNvSpPr>
                <a:spLocks/>
              </p:cNvSpPr>
              <p:nvPr/>
            </p:nvSpPr>
            <p:spPr bwMode="ltGray">
              <a:xfrm>
                <a:off x="2924" y="2827"/>
                <a:ext cx="754" cy="684"/>
              </a:xfrm>
              <a:custGeom>
                <a:avLst/>
                <a:gdLst/>
                <a:ahLst/>
                <a:cxnLst>
                  <a:cxn ang="0">
                    <a:pos x="445" y="530"/>
                  </a:cxn>
                  <a:cxn ang="0">
                    <a:pos x="461" y="318"/>
                  </a:cxn>
                  <a:cxn ang="0">
                    <a:pos x="598" y="241"/>
                  </a:cxn>
                  <a:cxn ang="0">
                    <a:pos x="569" y="256"/>
                  </a:cxn>
                  <a:cxn ang="0">
                    <a:pos x="477" y="318"/>
                  </a:cxn>
                  <a:cxn ang="0">
                    <a:pos x="522" y="226"/>
                  </a:cxn>
                  <a:cxn ang="0">
                    <a:pos x="645" y="180"/>
                  </a:cxn>
                  <a:cxn ang="0">
                    <a:pos x="692" y="151"/>
                  </a:cxn>
                  <a:cxn ang="0">
                    <a:pos x="661" y="151"/>
                  </a:cxn>
                  <a:cxn ang="0">
                    <a:pos x="598" y="151"/>
                  </a:cxn>
                  <a:cxn ang="0">
                    <a:pos x="706" y="121"/>
                  </a:cxn>
                  <a:cxn ang="0">
                    <a:pos x="721" y="44"/>
                  </a:cxn>
                  <a:cxn ang="0">
                    <a:pos x="645" y="44"/>
                  </a:cxn>
                  <a:cxn ang="0">
                    <a:pos x="614" y="90"/>
                  </a:cxn>
                  <a:cxn ang="0">
                    <a:pos x="553" y="121"/>
                  </a:cxn>
                  <a:cxn ang="0">
                    <a:pos x="477" y="180"/>
                  </a:cxn>
                  <a:cxn ang="0">
                    <a:pos x="445" y="151"/>
                  </a:cxn>
                  <a:cxn ang="0">
                    <a:pos x="506" y="121"/>
                  </a:cxn>
                  <a:cxn ang="0">
                    <a:pos x="553" y="61"/>
                  </a:cxn>
                  <a:cxn ang="0">
                    <a:pos x="506" y="61"/>
                  </a:cxn>
                  <a:cxn ang="0">
                    <a:pos x="491" y="61"/>
                  </a:cxn>
                  <a:cxn ang="0">
                    <a:pos x="506" y="0"/>
                  </a:cxn>
                  <a:cxn ang="0">
                    <a:pos x="477" y="44"/>
                  </a:cxn>
                  <a:cxn ang="0">
                    <a:pos x="430" y="44"/>
                  </a:cxn>
                  <a:cxn ang="0">
                    <a:pos x="383" y="44"/>
                  </a:cxn>
                  <a:cxn ang="0">
                    <a:pos x="399" y="90"/>
                  </a:cxn>
                  <a:cxn ang="0">
                    <a:pos x="399" y="136"/>
                  </a:cxn>
                  <a:cxn ang="0">
                    <a:pos x="369" y="151"/>
                  </a:cxn>
                  <a:cxn ang="0">
                    <a:pos x="230" y="136"/>
                  </a:cxn>
                  <a:cxn ang="0">
                    <a:pos x="184" y="105"/>
                  </a:cxn>
                  <a:cxn ang="0">
                    <a:pos x="123" y="75"/>
                  </a:cxn>
                  <a:cxn ang="0">
                    <a:pos x="47" y="61"/>
                  </a:cxn>
                  <a:cxn ang="0">
                    <a:pos x="123" y="121"/>
                  </a:cxn>
                  <a:cxn ang="0">
                    <a:pos x="61" y="136"/>
                  </a:cxn>
                  <a:cxn ang="0">
                    <a:pos x="123" y="165"/>
                  </a:cxn>
                  <a:cxn ang="0">
                    <a:pos x="230" y="211"/>
                  </a:cxn>
                  <a:cxn ang="0">
                    <a:pos x="369" y="318"/>
                  </a:cxn>
                  <a:cxn ang="0">
                    <a:pos x="184" y="196"/>
                  </a:cxn>
                  <a:cxn ang="0">
                    <a:pos x="199" y="241"/>
                  </a:cxn>
                  <a:cxn ang="0">
                    <a:pos x="262" y="287"/>
                  </a:cxn>
                  <a:cxn ang="0">
                    <a:pos x="399" y="545"/>
                  </a:cxn>
                  <a:cxn ang="0">
                    <a:pos x="445" y="605"/>
                  </a:cxn>
                  <a:cxn ang="0">
                    <a:pos x="517" y="579"/>
                  </a:cxn>
                </a:cxnLst>
                <a:rect l="0" t="0" r="r" b="b"/>
                <a:pathLst>
                  <a:path w="754" h="684">
                    <a:moveTo>
                      <a:pt x="517" y="579"/>
                    </a:moveTo>
                    <a:lnTo>
                      <a:pt x="461" y="545"/>
                    </a:lnTo>
                    <a:lnTo>
                      <a:pt x="445" y="530"/>
                    </a:lnTo>
                    <a:lnTo>
                      <a:pt x="430" y="515"/>
                    </a:lnTo>
                    <a:lnTo>
                      <a:pt x="369" y="348"/>
                    </a:lnTo>
                    <a:lnTo>
                      <a:pt x="461" y="318"/>
                    </a:lnTo>
                    <a:lnTo>
                      <a:pt x="553" y="287"/>
                    </a:lnTo>
                    <a:lnTo>
                      <a:pt x="614" y="256"/>
                    </a:lnTo>
                    <a:lnTo>
                      <a:pt x="598" y="241"/>
                    </a:lnTo>
                    <a:lnTo>
                      <a:pt x="584" y="272"/>
                    </a:lnTo>
                    <a:lnTo>
                      <a:pt x="569" y="241"/>
                    </a:lnTo>
                    <a:lnTo>
                      <a:pt x="569" y="256"/>
                    </a:lnTo>
                    <a:lnTo>
                      <a:pt x="553" y="226"/>
                    </a:lnTo>
                    <a:lnTo>
                      <a:pt x="538" y="272"/>
                    </a:lnTo>
                    <a:lnTo>
                      <a:pt x="477" y="318"/>
                    </a:lnTo>
                    <a:lnTo>
                      <a:pt x="383" y="301"/>
                    </a:lnTo>
                    <a:lnTo>
                      <a:pt x="430" y="256"/>
                    </a:lnTo>
                    <a:lnTo>
                      <a:pt x="522" y="226"/>
                    </a:lnTo>
                    <a:lnTo>
                      <a:pt x="553" y="196"/>
                    </a:lnTo>
                    <a:lnTo>
                      <a:pt x="598" y="211"/>
                    </a:lnTo>
                    <a:lnTo>
                      <a:pt x="645" y="180"/>
                    </a:lnTo>
                    <a:lnTo>
                      <a:pt x="721" y="165"/>
                    </a:lnTo>
                    <a:lnTo>
                      <a:pt x="737" y="151"/>
                    </a:lnTo>
                    <a:lnTo>
                      <a:pt x="692" y="151"/>
                    </a:lnTo>
                    <a:lnTo>
                      <a:pt x="676" y="151"/>
                    </a:lnTo>
                    <a:lnTo>
                      <a:pt x="676" y="136"/>
                    </a:lnTo>
                    <a:lnTo>
                      <a:pt x="661" y="151"/>
                    </a:lnTo>
                    <a:lnTo>
                      <a:pt x="630" y="136"/>
                    </a:lnTo>
                    <a:lnTo>
                      <a:pt x="614" y="165"/>
                    </a:lnTo>
                    <a:lnTo>
                      <a:pt x="598" y="151"/>
                    </a:lnTo>
                    <a:lnTo>
                      <a:pt x="630" y="151"/>
                    </a:lnTo>
                    <a:lnTo>
                      <a:pt x="630" y="121"/>
                    </a:lnTo>
                    <a:lnTo>
                      <a:pt x="706" y="121"/>
                    </a:lnTo>
                    <a:lnTo>
                      <a:pt x="676" y="105"/>
                    </a:lnTo>
                    <a:lnTo>
                      <a:pt x="753" y="61"/>
                    </a:lnTo>
                    <a:lnTo>
                      <a:pt x="721" y="44"/>
                    </a:lnTo>
                    <a:lnTo>
                      <a:pt x="706" y="61"/>
                    </a:lnTo>
                    <a:lnTo>
                      <a:pt x="676" y="30"/>
                    </a:lnTo>
                    <a:lnTo>
                      <a:pt x="645" y="44"/>
                    </a:lnTo>
                    <a:lnTo>
                      <a:pt x="661" y="61"/>
                    </a:lnTo>
                    <a:lnTo>
                      <a:pt x="630" y="61"/>
                    </a:lnTo>
                    <a:lnTo>
                      <a:pt x="614" y="90"/>
                    </a:lnTo>
                    <a:lnTo>
                      <a:pt x="598" y="90"/>
                    </a:lnTo>
                    <a:lnTo>
                      <a:pt x="569" y="121"/>
                    </a:lnTo>
                    <a:lnTo>
                      <a:pt x="553" y="121"/>
                    </a:lnTo>
                    <a:lnTo>
                      <a:pt x="538" y="136"/>
                    </a:lnTo>
                    <a:lnTo>
                      <a:pt x="506" y="151"/>
                    </a:lnTo>
                    <a:lnTo>
                      <a:pt x="477" y="180"/>
                    </a:lnTo>
                    <a:lnTo>
                      <a:pt x="445" y="180"/>
                    </a:lnTo>
                    <a:lnTo>
                      <a:pt x="430" y="196"/>
                    </a:lnTo>
                    <a:lnTo>
                      <a:pt x="445" y="151"/>
                    </a:lnTo>
                    <a:lnTo>
                      <a:pt x="477" y="151"/>
                    </a:lnTo>
                    <a:lnTo>
                      <a:pt x="477" y="121"/>
                    </a:lnTo>
                    <a:lnTo>
                      <a:pt x="506" y="121"/>
                    </a:lnTo>
                    <a:lnTo>
                      <a:pt x="522" y="90"/>
                    </a:lnTo>
                    <a:lnTo>
                      <a:pt x="614" y="61"/>
                    </a:lnTo>
                    <a:lnTo>
                      <a:pt x="553" y="61"/>
                    </a:lnTo>
                    <a:lnTo>
                      <a:pt x="569" y="44"/>
                    </a:lnTo>
                    <a:lnTo>
                      <a:pt x="522" y="61"/>
                    </a:lnTo>
                    <a:lnTo>
                      <a:pt x="506" y="61"/>
                    </a:lnTo>
                    <a:lnTo>
                      <a:pt x="477" y="90"/>
                    </a:lnTo>
                    <a:lnTo>
                      <a:pt x="477" y="75"/>
                    </a:lnTo>
                    <a:lnTo>
                      <a:pt x="491" y="61"/>
                    </a:lnTo>
                    <a:lnTo>
                      <a:pt x="491" y="44"/>
                    </a:lnTo>
                    <a:lnTo>
                      <a:pt x="522" y="15"/>
                    </a:lnTo>
                    <a:lnTo>
                      <a:pt x="506" y="0"/>
                    </a:lnTo>
                    <a:lnTo>
                      <a:pt x="491" y="0"/>
                    </a:lnTo>
                    <a:lnTo>
                      <a:pt x="461" y="30"/>
                    </a:lnTo>
                    <a:lnTo>
                      <a:pt x="477" y="44"/>
                    </a:lnTo>
                    <a:lnTo>
                      <a:pt x="445" y="44"/>
                    </a:lnTo>
                    <a:lnTo>
                      <a:pt x="399" y="30"/>
                    </a:lnTo>
                    <a:lnTo>
                      <a:pt x="430" y="44"/>
                    </a:lnTo>
                    <a:lnTo>
                      <a:pt x="399" y="61"/>
                    </a:lnTo>
                    <a:lnTo>
                      <a:pt x="383" y="30"/>
                    </a:lnTo>
                    <a:lnTo>
                      <a:pt x="383" y="44"/>
                    </a:lnTo>
                    <a:lnTo>
                      <a:pt x="369" y="30"/>
                    </a:lnTo>
                    <a:lnTo>
                      <a:pt x="383" y="90"/>
                    </a:lnTo>
                    <a:lnTo>
                      <a:pt x="399" y="90"/>
                    </a:lnTo>
                    <a:lnTo>
                      <a:pt x="414" y="136"/>
                    </a:lnTo>
                    <a:lnTo>
                      <a:pt x="414" y="151"/>
                    </a:lnTo>
                    <a:lnTo>
                      <a:pt x="399" y="136"/>
                    </a:lnTo>
                    <a:lnTo>
                      <a:pt x="369" y="136"/>
                    </a:lnTo>
                    <a:lnTo>
                      <a:pt x="383" y="151"/>
                    </a:lnTo>
                    <a:lnTo>
                      <a:pt x="369" y="151"/>
                    </a:lnTo>
                    <a:lnTo>
                      <a:pt x="338" y="165"/>
                    </a:lnTo>
                    <a:lnTo>
                      <a:pt x="246" y="136"/>
                    </a:lnTo>
                    <a:lnTo>
                      <a:pt x="230" y="136"/>
                    </a:lnTo>
                    <a:lnTo>
                      <a:pt x="215" y="136"/>
                    </a:lnTo>
                    <a:lnTo>
                      <a:pt x="215" y="105"/>
                    </a:lnTo>
                    <a:lnTo>
                      <a:pt x="184" y="105"/>
                    </a:lnTo>
                    <a:lnTo>
                      <a:pt x="184" y="90"/>
                    </a:lnTo>
                    <a:lnTo>
                      <a:pt x="154" y="105"/>
                    </a:lnTo>
                    <a:lnTo>
                      <a:pt x="123" y="75"/>
                    </a:lnTo>
                    <a:lnTo>
                      <a:pt x="108" y="61"/>
                    </a:lnTo>
                    <a:lnTo>
                      <a:pt x="76" y="44"/>
                    </a:lnTo>
                    <a:lnTo>
                      <a:pt x="47" y="61"/>
                    </a:lnTo>
                    <a:lnTo>
                      <a:pt x="15" y="44"/>
                    </a:lnTo>
                    <a:lnTo>
                      <a:pt x="0" y="75"/>
                    </a:lnTo>
                    <a:lnTo>
                      <a:pt x="123" y="121"/>
                    </a:lnTo>
                    <a:lnTo>
                      <a:pt x="76" y="121"/>
                    </a:lnTo>
                    <a:lnTo>
                      <a:pt x="15" y="105"/>
                    </a:lnTo>
                    <a:lnTo>
                      <a:pt x="61" y="136"/>
                    </a:lnTo>
                    <a:lnTo>
                      <a:pt x="47" y="151"/>
                    </a:lnTo>
                    <a:lnTo>
                      <a:pt x="92" y="180"/>
                    </a:lnTo>
                    <a:lnTo>
                      <a:pt x="123" y="165"/>
                    </a:lnTo>
                    <a:lnTo>
                      <a:pt x="123" y="180"/>
                    </a:lnTo>
                    <a:lnTo>
                      <a:pt x="215" y="165"/>
                    </a:lnTo>
                    <a:lnTo>
                      <a:pt x="230" y="211"/>
                    </a:lnTo>
                    <a:lnTo>
                      <a:pt x="246" y="241"/>
                    </a:lnTo>
                    <a:lnTo>
                      <a:pt x="369" y="287"/>
                    </a:lnTo>
                    <a:lnTo>
                      <a:pt x="369" y="318"/>
                    </a:lnTo>
                    <a:lnTo>
                      <a:pt x="262" y="256"/>
                    </a:lnTo>
                    <a:lnTo>
                      <a:pt x="230" y="256"/>
                    </a:lnTo>
                    <a:lnTo>
                      <a:pt x="184" y="196"/>
                    </a:lnTo>
                    <a:lnTo>
                      <a:pt x="108" y="180"/>
                    </a:lnTo>
                    <a:lnTo>
                      <a:pt x="154" y="211"/>
                    </a:lnTo>
                    <a:lnTo>
                      <a:pt x="199" y="241"/>
                    </a:lnTo>
                    <a:lnTo>
                      <a:pt x="184" y="226"/>
                    </a:lnTo>
                    <a:lnTo>
                      <a:pt x="215" y="272"/>
                    </a:lnTo>
                    <a:lnTo>
                      <a:pt x="262" y="287"/>
                    </a:lnTo>
                    <a:lnTo>
                      <a:pt x="307" y="318"/>
                    </a:lnTo>
                    <a:lnTo>
                      <a:pt x="414" y="530"/>
                    </a:lnTo>
                    <a:lnTo>
                      <a:pt x="399" y="545"/>
                    </a:lnTo>
                    <a:lnTo>
                      <a:pt x="430" y="559"/>
                    </a:lnTo>
                    <a:lnTo>
                      <a:pt x="416" y="570"/>
                    </a:lnTo>
                    <a:lnTo>
                      <a:pt x="445" y="605"/>
                    </a:lnTo>
                    <a:lnTo>
                      <a:pt x="461" y="620"/>
                    </a:lnTo>
                    <a:lnTo>
                      <a:pt x="477" y="683"/>
                    </a:lnTo>
                    <a:lnTo>
                      <a:pt x="517" y="579"/>
                    </a:lnTo>
                  </a:path>
                </a:pathLst>
              </a:custGeom>
              <a:solidFill>
                <a:schemeClr val="bg2"/>
              </a:solidFill>
              <a:ln w="9525" cap="rnd">
                <a:noFill/>
                <a:round/>
                <a:headEnd/>
                <a:tailEnd/>
              </a:ln>
              <a:effectLst/>
            </p:spPr>
            <p:txBody>
              <a:bodyPr/>
              <a:lstStyle/>
              <a:p>
                <a:endParaRPr lang="de-DE"/>
              </a:p>
            </p:txBody>
          </p:sp>
          <p:sp>
            <p:nvSpPr>
              <p:cNvPr id="2059" name="Freeform 11"/>
              <p:cNvSpPr>
                <a:spLocks/>
              </p:cNvSpPr>
              <p:nvPr/>
            </p:nvSpPr>
            <p:spPr bwMode="ltGray">
              <a:xfrm>
                <a:off x="1208" y="3083"/>
                <a:ext cx="4563" cy="1115"/>
              </a:xfrm>
              <a:custGeom>
                <a:avLst/>
                <a:gdLst/>
                <a:ahLst/>
                <a:cxnLst>
                  <a:cxn ang="0">
                    <a:pos x="4490" y="0"/>
                  </a:cxn>
                  <a:cxn ang="0">
                    <a:pos x="4292" y="93"/>
                  </a:cxn>
                  <a:cxn ang="0">
                    <a:pos x="4049" y="93"/>
                  </a:cxn>
                  <a:cxn ang="0">
                    <a:pos x="3697" y="14"/>
                  </a:cxn>
                  <a:cxn ang="0">
                    <a:pos x="3520" y="14"/>
                  </a:cxn>
                  <a:cxn ang="0">
                    <a:pos x="3410" y="78"/>
                  </a:cxn>
                  <a:cxn ang="0">
                    <a:pos x="3211" y="7"/>
                  </a:cxn>
                  <a:cxn ang="0">
                    <a:pos x="3078" y="72"/>
                  </a:cxn>
                  <a:cxn ang="0">
                    <a:pos x="2969" y="101"/>
                  </a:cxn>
                  <a:cxn ang="0">
                    <a:pos x="2814" y="42"/>
                  </a:cxn>
                  <a:cxn ang="0">
                    <a:pos x="2726" y="150"/>
                  </a:cxn>
                  <a:cxn ang="0">
                    <a:pos x="2602" y="194"/>
                  </a:cxn>
                  <a:cxn ang="0">
                    <a:pos x="2461" y="128"/>
                  </a:cxn>
                  <a:cxn ang="0">
                    <a:pos x="2263" y="116"/>
                  </a:cxn>
                  <a:cxn ang="0">
                    <a:pos x="2197" y="93"/>
                  </a:cxn>
                  <a:cxn ang="0">
                    <a:pos x="2088" y="121"/>
                  </a:cxn>
                  <a:cxn ang="0">
                    <a:pos x="1887" y="201"/>
                  </a:cxn>
                  <a:cxn ang="0">
                    <a:pos x="1735" y="273"/>
                  </a:cxn>
                  <a:cxn ang="0">
                    <a:pos x="1647" y="351"/>
                  </a:cxn>
                  <a:cxn ang="0">
                    <a:pos x="1579" y="366"/>
                  </a:cxn>
                  <a:cxn ang="0">
                    <a:pos x="1579" y="437"/>
                  </a:cxn>
                  <a:cxn ang="0">
                    <a:pos x="1404" y="496"/>
                  </a:cxn>
                  <a:cxn ang="0">
                    <a:pos x="1248" y="516"/>
                  </a:cxn>
                  <a:cxn ang="0">
                    <a:pos x="1269" y="561"/>
                  </a:cxn>
                  <a:cxn ang="0">
                    <a:pos x="1204" y="740"/>
                  </a:cxn>
                  <a:cxn ang="0">
                    <a:pos x="985" y="834"/>
                  </a:cxn>
                  <a:cxn ang="0">
                    <a:pos x="0" y="986"/>
                  </a:cxn>
                  <a:cxn ang="0">
                    <a:pos x="1072" y="1005"/>
                  </a:cxn>
                  <a:cxn ang="0">
                    <a:pos x="1116" y="956"/>
                  </a:cxn>
                  <a:cxn ang="0">
                    <a:pos x="1293" y="985"/>
                  </a:cxn>
                  <a:cxn ang="0">
                    <a:pos x="1915" y="1012"/>
                  </a:cxn>
                  <a:cxn ang="0">
                    <a:pos x="1452" y="1077"/>
                  </a:cxn>
                  <a:cxn ang="0">
                    <a:pos x="1739" y="1092"/>
                  </a:cxn>
                  <a:cxn ang="0">
                    <a:pos x="2802" y="1112"/>
                  </a:cxn>
                  <a:cxn ang="0">
                    <a:pos x="3373" y="1082"/>
                  </a:cxn>
                  <a:cxn ang="0">
                    <a:pos x="4562" y="1055"/>
                  </a:cxn>
                  <a:cxn ang="0">
                    <a:pos x="4315" y="1005"/>
                  </a:cxn>
                  <a:cxn ang="0">
                    <a:pos x="4562" y="948"/>
                  </a:cxn>
                </a:cxnLst>
                <a:rect l="0" t="0" r="r" b="b"/>
                <a:pathLst>
                  <a:path w="4563" h="1115">
                    <a:moveTo>
                      <a:pt x="4562" y="74"/>
                    </a:moveTo>
                    <a:lnTo>
                      <a:pt x="4490" y="0"/>
                    </a:lnTo>
                    <a:lnTo>
                      <a:pt x="4380" y="21"/>
                    </a:lnTo>
                    <a:lnTo>
                      <a:pt x="4292" y="93"/>
                    </a:lnTo>
                    <a:lnTo>
                      <a:pt x="4159" y="64"/>
                    </a:lnTo>
                    <a:lnTo>
                      <a:pt x="4049" y="93"/>
                    </a:lnTo>
                    <a:lnTo>
                      <a:pt x="3806" y="36"/>
                    </a:lnTo>
                    <a:lnTo>
                      <a:pt x="3697" y="14"/>
                    </a:lnTo>
                    <a:lnTo>
                      <a:pt x="3608" y="42"/>
                    </a:lnTo>
                    <a:lnTo>
                      <a:pt x="3520" y="14"/>
                    </a:lnTo>
                    <a:lnTo>
                      <a:pt x="3454" y="0"/>
                    </a:lnTo>
                    <a:lnTo>
                      <a:pt x="3410" y="78"/>
                    </a:lnTo>
                    <a:lnTo>
                      <a:pt x="3278" y="49"/>
                    </a:lnTo>
                    <a:lnTo>
                      <a:pt x="3211" y="7"/>
                    </a:lnTo>
                    <a:lnTo>
                      <a:pt x="3078" y="21"/>
                    </a:lnTo>
                    <a:lnTo>
                      <a:pt x="3078" y="72"/>
                    </a:lnTo>
                    <a:lnTo>
                      <a:pt x="3078" y="128"/>
                    </a:lnTo>
                    <a:lnTo>
                      <a:pt x="2969" y="101"/>
                    </a:lnTo>
                    <a:lnTo>
                      <a:pt x="2881" y="21"/>
                    </a:lnTo>
                    <a:lnTo>
                      <a:pt x="2814" y="42"/>
                    </a:lnTo>
                    <a:lnTo>
                      <a:pt x="2838" y="101"/>
                    </a:lnTo>
                    <a:lnTo>
                      <a:pt x="2726" y="150"/>
                    </a:lnTo>
                    <a:lnTo>
                      <a:pt x="2673" y="201"/>
                    </a:lnTo>
                    <a:lnTo>
                      <a:pt x="2602" y="194"/>
                    </a:lnTo>
                    <a:lnTo>
                      <a:pt x="2531" y="186"/>
                    </a:lnTo>
                    <a:lnTo>
                      <a:pt x="2461" y="128"/>
                    </a:lnTo>
                    <a:lnTo>
                      <a:pt x="2329" y="86"/>
                    </a:lnTo>
                    <a:lnTo>
                      <a:pt x="2263" y="116"/>
                    </a:lnTo>
                    <a:lnTo>
                      <a:pt x="2220" y="128"/>
                    </a:lnTo>
                    <a:lnTo>
                      <a:pt x="2197" y="93"/>
                    </a:lnTo>
                    <a:lnTo>
                      <a:pt x="2110" y="93"/>
                    </a:lnTo>
                    <a:lnTo>
                      <a:pt x="2088" y="121"/>
                    </a:lnTo>
                    <a:lnTo>
                      <a:pt x="2175" y="194"/>
                    </a:lnTo>
                    <a:lnTo>
                      <a:pt x="1887" y="201"/>
                    </a:lnTo>
                    <a:lnTo>
                      <a:pt x="1822" y="209"/>
                    </a:lnTo>
                    <a:lnTo>
                      <a:pt x="1735" y="273"/>
                    </a:lnTo>
                    <a:lnTo>
                      <a:pt x="1712" y="317"/>
                    </a:lnTo>
                    <a:lnTo>
                      <a:pt x="1647" y="351"/>
                    </a:lnTo>
                    <a:lnTo>
                      <a:pt x="1602" y="338"/>
                    </a:lnTo>
                    <a:lnTo>
                      <a:pt x="1579" y="366"/>
                    </a:lnTo>
                    <a:lnTo>
                      <a:pt x="1556" y="402"/>
                    </a:lnTo>
                    <a:lnTo>
                      <a:pt x="1579" y="437"/>
                    </a:lnTo>
                    <a:lnTo>
                      <a:pt x="1491" y="516"/>
                    </a:lnTo>
                    <a:lnTo>
                      <a:pt x="1404" y="496"/>
                    </a:lnTo>
                    <a:lnTo>
                      <a:pt x="1269" y="481"/>
                    </a:lnTo>
                    <a:lnTo>
                      <a:pt x="1248" y="516"/>
                    </a:lnTo>
                    <a:lnTo>
                      <a:pt x="1226" y="545"/>
                    </a:lnTo>
                    <a:lnTo>
                      <a:pt x="1269" y="561"/>
                    </a:lnTo>
                    <a:lnTo>
                      <a:pt x="1293" y="646"/>
                    </a:lnTo>
                    <a:lnTo>
                      <a:pt x="1204" y="740"/>
                    </a:lnTo>
                    <a:lnTo>
                      <a:pt x="1116" y="834"/>
                    </a:lnTo>
                    <a:lnTo>
                      <a:pt x="985" y="834"/>
                    </a:lnTo>
                    <a:lnTo>
                      <a:pt x="692" y="919"/>
                    </a:lnTo>
                    <a:lnTo>
                      <a:pt x="0" y="986"/>
                    </a:lnTo>
                    <a:lnTo>
                      <a:pt x="841" y="1017"/>
                    </a:lnTo>
                    <a:lnTo>
                      <a:pt x="1072" y="1005"/>
                    </a:lnTo>
                    <a:lnTo>
                      <a:pt x="963" y="977"/>
                    </a:lnTo>
                    <a:lnTo>
                      <a:pt x="1116" y="956"/>
                    </a:lnTo>
                    <a:lnTo>
                      <a:pt x="1360" y="963"/>
                    </a:lnTo>
                    <a:lnTo>
                      <a:pt x="1293" y="985"/>
                    </a:lnTo>
                    <a:lnTo>
                      <a:pt x="1688" y="997"/>
                    </a:lnTo>
                    <a:lnTo>
                      <a:pt x="1915" y="1012"/>
                    </a:lnTo>
                    <a:lnTo>
                      <a:pt x="1695" y="1049"/>
                    </a:lnTo>
                    <a:lnTo>
                      <a:pt x="1452" y="1077"/>
                    </a:lnTo>
                    <a:lnTo>
                      <a:pt x="1298" y="1098"/>
                    </a:lnTo>
                    <a:lnTo>
                      <a:pt x="1739" y="1092"/>
                    </a:lnTo>
                    <a:lnTo>
                      <a:pt x="2333" y="1114"/>
                    </a:lnTo>
                    <a:lnTo>
                      <a:pt x="2802" y="1112"/>
                    </a:lnTo>
                    <a:lnTo>
                      <a:pt x="3117" y="1086"/>
                    </a:lnTo>
                    <a:lnTo>
                      <a:pt x="3373" y="1082"/>
                    </a:lnTo>
                    <a:lnTo>
                      <a:pt x="4027" y="1092"/>
                    </a:lnTo>
                    <a:lnTo>
                      <a:pt x="4562" y="1055"/>
                    </a:lnTo>
                    <a:lnTo>
                      <a:pt x="4562" y="1003"/>
                    </a:lnTo>
                    <a:lnTo>
                      <a:pt x="4315" y="1005"/>
                    </a:lnTo>
                    <a:lnTo>
                      <a:pt x="4116" y="963"/>
                    </a:lnTo>
                    <a:lnTo>
                      <a:pt x="4562" y="948"/>
                    </a:lnTo>
                    <a:lnTo>
                      <a:pt x="4562" y="74"/>
                    </a:lnTo>
                  </a:path>
                </a:pathLst>
              </a:custGeom>
              <a:solidFill>
                <a:schemeClr val="bg2"/>
              </a:solidFill>
              <a:ln w="9525" cap="rnd">
                <a:noFill/>
                <a:round/>
                <a:headEnd/>
                <a:tailEnd/>
              </a:ln>
              <a:effectLst/>
            </p:spPr>
            <p:txBody>
              <a:bodyPr/>
              <a:lstStyle/>
              <a:p>
                <a:endParaRPr lang="de-DE"/>
              </a:p>
            </p:txBody>
          </p:sp>
        </p:grpSp>
      </p:grpSp>
      <p:sp>
        <p:nvSpPr>
          <p:cNvPr id="2062" name="Rectangle 14"/>
          <p:cNvSpPr>
            <a:spLocks noGrp="1" noChangeArrowheads="1"/>
          </p:cNvSpPr>
          <p:nvPr>
            <p:ph type="ctrTitle" sz="quarter"/>
          </p:nvPr>
        </p:nvSpPr>
        <p:spPr>
          <a:xfrm>
            <a:off x="533400" y="1828800"/>
            <a:ext cx="7772400" cy="1143000"/>
          </a:xfrm>
        </p:spPr>
        <p:txBody>
          <a:bodyPr/>
          <a:lstStyle>
            <a:lvl1pPr>
              <a:defRPr/>
            </a:lvl1pPr>
          </a:lstStyle>
          <a:p>
            <a:r>
              <a:rPr lang="de-DE" smtClean="0"/>
              <a:t>Titelmasterformat durch Klicken bearbeiten</a:t>
            </a:r>
            <a:endParaRPr lang="de-DE"/>
          </a:p>
        </p:txBody>
      </p:sp>
      <p:sp>
        <p:nvSpPr>
          <p:cNvPr id="2063" name="Rectangle 15"/>
          <p:cNvSpPr>
            <a:spLocks noGrp="1" noChangeArrowheads="1"/>
          </p:cNvSpPr>
          <p:nvPr>
            <p:ph type="subTitle" sz="quarter" idx="1"/>
          </p:nvPr>
        </p:nvSpPr>
        <p:spPr>
          <a:xfrm>
            <a:off x="533400" y="3505200"/>
            <a:ext cx="6400800" cy="1752600"/>
          </a:xfrm>
        </p:spPr>
        <p:txBody>
          <a:bodyPr anchor="ctr"/>
          <a:lstStyle>
            <a:lvl1pPr marL="0" indent="0" algn="ctr">
              <a:buFontTx/>
              <a:buNone/>
              <a:defRPr/>
            </a:lvl1pPr>
          </a:lstStyle>
          <a:p>
            <a:r>
              <a:rPr lang="de-DE" smtClean="0"/>
              <a:t>Formatvorlage des Untertitelmasters durch Klicken bearbeiten</a:t>
            </a:r>
            <a:endParaRPr lang="de-DE"/>
          </a:p>
        </p:txBody>
      </p:sp>
      <p:sp>
        <p:nvSpPr>
          <p:cNvPr id="2064" name="Rectangle 16"/>
          <p:cNvSpPr>
            <a:spLocks noGrp="1" noChangeArrowheads="1"/>
          </p:cNvSpPr>
          <p:nvPr>
            <p:ph type="dt" sz="quarter" idx="2"/>
          </p:nvPr>
        </p:nvSpPr>
        <p:spPr>
          <a:xfrm>
            <a:off x="533400" y="6248400"/>
            <a:ext cx="1905000" cy="457200"/>
          </a:xfrm>
        </p:spPr>
        <p:txBody>
          <a:bodyPr/>
          <a:lstStyle>
            <a:lvl1pPr>
              <a:defRPr/>
            </a:lvl1pPr>
          </a:lstStyle>
          <a:p>
            <a:fld id="{07EF07E9-1DB5-4921-A185-A915EE9BA261}" type="datetimeFigureOut">
              <a:rPr lang="de-DE" smtClean="0"/>
              <a:pPr/>
              <a:t>10.12.2015</a:t>
            </a:fld>
            <a:endParaRPr lang="de-DE"/>
          </a:p>
        </p:txBody>
      </p:sp>
      <p:sp>
        <p:nvSpPr>
          <p:cNvPr id="2065" name="Rectangle 17"/>
          <p:cNvSpPr>
            <a:spLocks noGrp="1" noChangeArrowheads="1"/>
          </p:cNvSpPr>
          <p:nvPr>
            <p:ph type="ftr" sz="quarter" idx="3"/>
          </p:nvPr>
        </p:nvSpPr>
        <p:spPr>
          <a:xfrm>
            <a:off x="3048000" y="6248400"/>
            <a:ext cx="2895600" cy="457200"/>
          </a:xfrm>
        </p:spPr>
        <p:txBody>
          <a:bodyPr/>
          <a:lstStyle>
            <a:lvl1pPr>
              <a:defRPr/>
            </a:lvl1pPr>
          </a:lstStyle>
          <a:p>
            <a:endParaRPr lang="de-DE"/>
          </a:p>
        </p:txBody>
      </p:sp>
      <p:sp>
        <p:nvSpPr>
          <p:cNvPr id="2066" name="Rectangle 18"/>
          <p:cNvSpPr>
            <a:spLocks noGrp="1" noChangeArrowheads="1"/>
          </p:cNvSpPr>
          <p:nvPr>
            <p:ph type="sldNum" sz="quarter" idx="4"/>
          </p:nvPr>
        </p:nvSpPr>
        <p:spPr>
          <a:xfrm>
            <a:off x="6553200" y="6246813"/>
            <a:ext cx="1905000" cy="457200"/>
          </a:xfrm>
        </p:spPr>
        <p:txBody>
          <a:bodyPr/>
          <a:lstStyle>
            <a:lvl1pPr>
              <a:defRPr/>
            </a:lvl1pPr>
          </a:lstStyle>
          <a:p>
            <a:fld id="{56FC3053-48B5-4A26-B6D2-4E5B67C23FEA}" type="slidenum">
              <a:rPr lang="de-DE" smtClean="0"/>
              <a:pPr/>
              <a:t>‹Nr.›</a:t>
            </a:fld>
            <a:endParaRPr 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fld id="{07EF07E9-1DB5-4921-A185-A915EE9BA261}" type="datetimeFigureOut">
              <a:rPr lang="de-DE" smtClean="0"/>
              <a:pPr/>
              <a:t>10.12.2015</a:t>
            </a:fld>
            <a:endParaRPr lang="de-DE"/>
          </a:p>
        </p:txBody>
      </p:sp>
      <p:sp>
        <p:nvSpPr>
          <p:cNvPr id="5" name="Fußzeilenplatzhalter 4"/>
          <p:cNvSpPr>
            <a:spLocks noGrp="1"/>
          </p:cNvSpPr>
          <p:nvPr>
            <p:ph type="ftr" sz="quarter" idx="11"/>
          </p:nvPr>
        </p:nvSpPr>
        <p:spPr/>
        <p:txBody>
          <a:bodyPr/>
          <a:lstStyle>
            <a:lvl1pPr>
              <a:defRPr/>
            </a:lvl1pPr>
          </a:lstStyle>
          <a:p>
            <a:endParaRPr lang="de-DE"/>
          </a:p>
        </p:txBody>
      </p:sp>
      <p:sp>
        <p:nvSpPr>
          <p:cNvPr id="6" name="Foliennummernplatzhalter 5"/>
          <p:cNvSpPr>
            <a:spLocks noGrp="1"/>
          </p:cNvSpPr>
          <p:nvPr>
            <p:ph type="sldNum" sz="quarter" idx="12"/>
          </p:nvPr>
        </p:nvSpPr>
        <p:spPr/>
        <p:txBody>
          <a:bodyPr/>
          <a:lstStyle>
            <a:lvl1pPr>
              <a:defRPr/>
            </a:lvl1pPr>
          </a:lstStyle>
          <a:p>
            <a:fld id="{56FC3053-48B5-4A26-B6D2-4E5B67C23FEA}" type="slidenum">
              <a:rPr lang="de-DE" smtClean="0"/>
              <a:pPr/>
              <a:t>‹Nr.›</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15100" y="457200"/>
            <a:ext cx="1943100" cy="5486400"/>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685800" y="457200"/>
            <a:ext cx="5676900" cy="5486400"/>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fld id="{07EF07E9-1DB5-4921-A185-A915EE9BA261}" type="datetimeFigureOut">
              <a:rPr lang="de-DE" smtClean="0"/>
              <a:pPr/>
              <a:t>10.12.2015</a:t>
            </a:fld>
            <a:endParaRPr lang="de-DE"/>
          </a:p>
        </p:txBody>
      </p:sp>
      <p:sp>
        <p:nvSpPr>
          <p:cNvPr id="5" name="Fußzeilenplatzhalter 4"/>
          <p:cNvSpPr>
            <a:spLocks noGrp="1"/>
          </p:cNvSpPr>
          <p:nvPr>
            <p:ph type="ftr" sz="quarter" idx="11"/>
          </p:nvPr>
        </p:nvSpPr>
        <p:spPr/>
        <p:txBody>
          <a:bodyPr/>
          <a:lstStyle>
            <a:lvl1pPr>
              <a:defRPr/>
            </a:lvl1pPr>
          </a:lstStyle>
          <a:p>
            <a:endParaRPr lang="de-DE"/>
          </a:p>
        </p:txBody>
      </p:sp>
      <p:sp>
        <p:nvSpPr>
          <p:cNvPr id="6" name="Foliennummernplatzhalter 5"/>
          <p:cNvSpPr>
            <a:spLocks noGrp="1"/>
          </p:cNvSpPr>
          <p:nvPr>
            <p:ph type="sldNum" sz="quarter" idx="12"/>
          </p:nvPr>
        </p:nvSpPr>
        <p:spPr/>
        <p:txBody>
          <a:bodyPr/>
          <a:lstStyle>
            <a:lvl1pPr>
              <a:defRPr/>
            </a:lvl1pPr>
          </a:lstStyle>
          <a:p>
            <a:fld id="{56FC3053-48B5-4A26-B6D2-4E5B67C23FEA}" type="slidenum">
              <a:rPr lang="de-DE" smtClean="0"/>
              <a:pPr/>
              <a:t>‹Nr.›</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fld id="{07EF07E9-1DB5-4921-A185-A915EE9BA261}" type="datetimeFigureOut">
              <a:rPr lang="de-DE" smtClean="0"/>
              <a:pPr/>
              <a:t>10.12.2015</a:t>
            </a:fld>
            <a:endParaRPr lang="de-DE"/>
          </a:p>
        </p:txBody>
      </p:sp>
      <p:sp>
        <p:nvSpPr>
          <p:cNvPr id="5" name="Fußzeilenplatzhalter 4"/>
          <p:cNvSpPr>
            <a:spLocks noGrp="1"/>
          </p:cNvSpPr>
          <p:nvPr>
            <p:ph type="ftr" sz="quarter" idx="11"/>
          </p:nvPr>
        </p:nvSpPr>
        <p:spPr/>
        <p:txBody>
          <a:bodyPr/>
          <a:lstStyle>
            <a:lvl1pPr>
              <a:defRPr/>
            </a:lvl1pPr>
          </a:lstStyle>
          <a:p>
            <a:endParaRPr lang="de-DE"/>
          </a:p>
        </p:txBody>
      </p:sp>
      <p:sp>
        <p:nvSpPr>
          <p:cNvPr id="6" name="Foliennummernplatzhalter 5"/>
          <p:cNvSpPr>
            <a:spLocks noGrp="1"/>
          </p:cNvSpPr>
          <p:nvPr>
            <p:ph type="sldNum" sz="quarter" idx="12"/>
          </p:nvPr>
        </p:nvSpPr>
        <p:spPr/>
        <p:txBody>
          <a:bodyPr/>
          <a:lstStyle>
            <a:lvl1pPr>
              <a:defRPr/>
            </a:lvl1pPr>
          </a:lstStyle>
          <a:p>
            <a:fld id="{56FC3053-48B5-4A26-B6D2-4E5B67C23FEA}" type="slidenum">
              <a:rPr lang="de-DE" smtClean="0"/>
              <a:pPr/>
              <a:t>‹Nr.›</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
        <p:nvSpPr>
          <p:cNvPr id="4" name="Datumsplatzhalter 3"/>
          <p:cNvSpPr>
            <a:spLocks noGrp="1"/>
          </p:cNvSpPr>
          <p:nvPr>
            <p:ph type="dt" sz="half" idx="10"/>
          </p:nvPr>
        </p:nvSpPr>
        <p:spPr/>
        <p:txBody>
          <a:bodyPr/>
          <a:lstStyle>
            <a:lvl1pPr>
              <a:defRPr/>
            </a:lvl1pPr>
          </a:lstStyle>
          <a:p>
            <a:fld id="{07EF07E9-1DB5-4921-A185-A915EE9BA261}" type="datetimeFigureOut">
              <a:rPr lang="de-DE" smtClean="0"/>
              <a:pPr/>
              <a:t>10.12.2015</a:t>
            </a:fld>
            <a:endParaRPr lang="de-DE"/>
          </a:p>
        </p:txBody>
      </p:sp>
      <p:sp>
        <p:nvSpPr>
          <p:cNvPr id="5" name="Fußzeilenplatzhalter 4"/>
          <p:cNvSpPr>
            <a:spLocks noGrp="1"/>
          </p:cNvSpPr>
          <p:nvPr>
            <p:ph type="ftr" sz="quarter" idx="11"/>
          </p:nvPr>
        </p:nvSpPr>
        <p:spPr/>
        <p:txBody>
          <a:bodyPr/>
          <a:lstStyle>
            <a:lvl1pPr>
              <a:defRPr/>
            </a:lvl1pPr>
          </a:lstStyle>
          <a:p>
            <a:endParaRPr lang="de-DE"/>
          </a:p>
        </p:txBody>
      </p:sp>
      <p:sp>
        <p:nvSpPr>
          <p:cNvPr id="6" name="Foliennummernplatzhalter 5"/>
          <p:cNvSpPr>
            <a:spLocks noGrp="1"/>
          </p:cNvSpPr>
          <p:nvPr>
            <p:ph type="sldNum" sz="quarter" idx="12"/>
          </p:nvPr>
        </p:nvSpPr>
        <p:spPr/>
        <p:txBody>
          <a:bodyPr/>
          <a:lstStyle>
            <a:lvl1pPr>
              <a:defRPr/>
            </a:lvl1pPr>
          </a:lstStyle>
          <a:p>
            <a:fld id="{56FC3053-48B5-4A26-B6D2-4E5B67C23FEA}" type="slidenum">
              <a:rPr lang="de-DE" smtClean="0"/>
              <a:pPr/>
              <a:t>‹Nr.›</a:t>
            </a:fld>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685800" y="18288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8288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lvl1pPr>
              <a:defRPr/>
            </a:lvl1pPr>
          </a:lstStyle>
          <a:p>
            <a:fld id="{07EF07E9-1DB5-4921-A185-A915EE9BA261}" type="datetimeFigureOut">
              <a:rPr lang="de-DE" smtClean="0"/>
              <a:pPr/>
              <a:t>10.12.2015</a:t>
            </a:fld>
            <a:endParaRPr lang="de-DE"/>
          </a:p>
        </p:txBody>
      </p:sp>
      <p:sp>
        <p:nvSpPr>
          <p:cNvPr id="6" name="Fußzeilenplatzhalter 5"/>
          <p:cNvSpPr>
            <a:spLocks noGrp="1"/>
          </p:cNvSpPr>
          <p:nvPr>
            <p:ph type="ftr" sz="quarter" idx="11"/>
          </p:nvPr>
        </p:nvSpPr>
        <p:spPr/>
        <p:txBody>
          <a:bodyPr/>
          <a:lstStyle>
            <a:lvl1pPr>
              <a:defRPr/>
            </a:lvl1pPr>
          </a:lstStyle>
          <a:p>
            <a:endParaRPr lang="de-DE"/>
          </a:p>
        </p:txBody>
      </p:sp>
      <p:sp>
        <p:nvSpPr>
          <p:cNvPr id="7" name="Foliennummernplatzhalter 6"/>
          <p:cNvSpPr>
            <a:spLocks noGrp="1"/>
          </p:cNvSpPr>
          <p:nvPr>
            <p:ph type="sldNum" sz="quarter" idx="12"/>
          </p:nvPr>
        </p:nvSpPr>
        <p:spPr/>
        <p:txBody>
          <a:bodyPr/>
          <a:lstStyle>
            <a:lvl1pPr>
              <a:defRPr/>
            </a:lvl1pPr>
          </a:lstStyle>
          <a:p>
            <a:fld id="{56FC3053-48B5-4A26-B6D2-4E5B67C23FEA}" type="slidenum">
              <a:rPr lang="de-DE" smtClean="0"/>
              <a:pPr/>
              <a:t>‹Nr.›</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lvl1pPr>
              <a:defRPr/>
            </a:lvl1pPr>
          </a:lstStyle>
          <a:p>
            <a:fld id="{07EF07E9-1DB5-4921-A185-A915EE9BA261}" type="datetimeFigureOut">
              <a:rPr lang="de-DE" smtClean="0"/>
              <a:pPr/>
              <a:t>10.12.2015</a:t>
            </a:fld>
            <a:endParaRPr lang="de-DE"/>
          </a:p>
        </p:txBody>
      </p:sp>
      <p:sp>
        <p:nvSpPr>
          <p:cNvPr id="8" name="Fußzeilenplatzhalter 7"/>
          <p:cNvSpPr>
            <a:spLocks noGrp="1"/>
          </p:cNvSpPr>
          <p:nvPr>
            <p:ph type="ftr" sz="quarter" idx="11"/>
          </p:nvPr>
        </p:nvSpPr>
        <p:spPr/>
        <p:txBody>
          <a:bodyPr/>
          <a:lstStyle>
            <a:lvl1pPr>
              <a:defRPr/>
            </a:lvl1pPr>
          </a:lstStyle>
          <a:p>
            <a:endParaRPr lang="de-DE"/>
          </a:p>
        </p:txBody>
      </p:sp>
      <p:sp>
        <p:nvSpPr>
          <p:cNvPr id="9" name="Foliennummernplatzhalter 8"/>
          <p:cNvSpPr>
            <a:spLocks noGrp="1"/>
          </p:cNvSpPr>
          <p:nvPr>
            <p:ph type="sldNum" sz="quarter" idx="12"/>
          </p:nvPr>
        </p:nvSpPr>
        <p:spPr/>
        <p:txBody>
          <a:bodyPr/>
          <a:lstStyle>
            <a:lvl1pPr>
              <a:defRPr/>
            </a:lvl1pPr>
          </a:lstStyle>
          <a:p>
            <a:fld id="{56FC3053-48B5-4A26-B6D2-4E5B67C23FEA}" type="slidenum">
              <a:rPr lang="de-DE" smtClean="0"/>
              <a:pPr/>
              <a:t>‹Nr.›</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lvl1pPr>
              <a:defRPr/>
            </a:lvl1pPr>
          </a:lstStyle>
          <a:p>
            <a:fld id="{07EF07E9-1DB5-4921-A185-A915EE9BA261}" type="datetimeFigureOut">
              <a:rPr lang="de-DE" smtClean="0"/>
              <a:pPr/>
              <a:t>10.12.2015</a:t>
            </a:fld>
            <a:endParaRPr lang="de-DE"/>
          </a:p>
        </p:txBody>
      </p:sp>
      <p:sp>
        <p:nvSpPr>
          <p:cNvPr id="4" name="Fußzeilenplatzhalter 3"/>
          <p:cNvSpPr>
            <a:spLocks noGrp="1"/>
          </p:cNvSpPr>
          <p:nvPr>
            <p:ph type="ftr" sz="quarter" idx="11"/>
          </p:nvPr>
        </p:nvSpPr>
        <p:spPr/>
        <p:txBody>
          <a:bodyPr/>
          <a:lstStyle>
            <a:lvl1pPr>
              <a:defRPr/>
            </a:lvl1pPr>
          </a:lstStyle>
          <a:p>
            <a:endParaRPr lang="de-DE"/>
          </a:p>
        </p:txBody>
      </p:sp>
      <p:sp>
        <p:nvSpPr>
          <p:cNvPr id="5" name="Foliennummernplatzhalter 4"/>
          <p:cNvSpPr>
            <a:spLocks noGrp="1"/>
          </p:cNvSpPr>
          <p:nvPr>
            <p:ph type="sldNum" sz="quarter" idx="12"/>
          </p:nvPr>
        </p:nvSpPr>
        <p:spPr/>
        <p:txBody>
          <a:bodyPr/>
          <a:lstStyle>
            <a:lvl1pPr>
              <a:defRPr/>
            </a:lvl1pPr>
          </a:lstStyle>
          <a:p>
            <a:fld id="{56FC3053-48B5-4A26-B6D2-4E5B67C23FEA}" type="slidenum">
              <a:rPr lang="de-DE" smtClean="0"/>
              <a:pPr/>
              <a:t>‹Nr.›</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a:defRPr/>
            </a:lvl1pPr>
          </a:lstStyle>
          <a:p>
            <a:fld id="{07EF07E9-1DB5-4921-A185-A915EE9BA261}" type="datetimeFigureOut">
              <a:rPr lang="de-DE" smtClean="0"/>
              <a:pPr/>
              <a:t>10.12.2015</a:t>
            </a:fld>
            <a:endParaRPr lang="de-DE"/>
          </a:p>
        </p:txBody>
      </p:sp>
      <p:sp>
        <p:nvSpPr>
          <p:cNvPr id="3" name="Fußzeilenplatzhalter 2"/>
          <p:cNvSpPr>
            <a:spLocks noGrp="1"/>
          </p:cNvSpPr>
          <p:nvPr>
            <p:ph type="ftr" sz="quarter" idx="11"/>
          </p:nvPr>
        </p:nvSpPr>
        <p:spPr/>
        <p:txBody>
          <a:bodyPr/>
          <a:lstStyle>
            <a:lvl1pPr>
              <a:defRPr/>
            </a:lvl1pPr>
          </a:lstStyle>
          <a:p>
            <a:endParaRPr lang="de-DE"/>
          </a:p>
        </p:txBody>
      </p:sp>
      <p:sp>
        <p:nvSpPr>
          <p:cNvPr id="4" name="Foliennummernplatzhalter 3"/>
          <p:cNvSpPr>
            <a:spLocks noGrp="1"/>
          </p:cNvSpPr>
          <p:nvPr>
            <p:ph type="sldNum" sz="quarter" idx="12"/>
          </p:nvPr>
        </p:nvSpPr>
        <p:spPr/>
        <p:txBody>
          <a:bodyPr/>
          <a:lstStyle>
            <a:lvl1pPr>
              <a:defRPr/>
            </a:lvl1pPr>
          </a:lstStyle>
          <a:p>
            <a:fld id="{56FC3053-48B5-4A26-B6D2-4E5B67C23FEA}" type="slidenum">
              <a:rPr lang="de-DE" smtClean="0"/>
              <a:pPr/>
              <a:t>‹Nr.›</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lvl1pPr>
              <a:defRPr/>
            </a:lvl1pPr>
          </a:lstStyle>
          <a:p>
            <a:fld id="{07EF07E9-1DB5-4921-A185-A915EE9BA261}" type="datetimeFigureOut">
              <a:rPr lang="de-DE" smtClean="0"/>
              <a:pPr/>
              <a:t>10.12.2015</a:t>
            </a:fld>
            <a:endParaRPr lang="de-DE"/>
          </a:p>
        </p:txBody>
      </p:sp>
      <p:sp>
        <p:nvSpPr>
          <p:cNvPr id="6" name="Fußzeilenplatzhalter 5"/>
          <p:cNvSpPr>
            <a:spLocks noGrp="1"/>
          </p:cNvSpPr>
          <p:nvPr>
            <p:ph type="ftr" sz="quarter" idx="11"/>
          </p:nvPr>
        </p:nvSpPr>
        <p:spPr/>
        <p:txBody>
          <a:bodyPr/>
          <a:lstStyle>
            <a:lvl1pPr>
              <a:defRPr/>
            </a:lvl1pPr>
          </a:lstStyle>
          <a:p>
            <a:endParaRPr lang="de-DE"/>
          </a:p>
        </p:txBody>
      </p:sp>
      <p:sp>
        <p:nvSpPr>
          <p:cNvPr id="7" name="Foliennummernplatzhalter 6"/>
          <p:cNvSpPr>
            <a:spLocks noGrp="1"/>
          </p:cNvSpPr>
          <p:nvPr>
            <p:ph type="sldNum" sz="quarter" idx="12"/>
          </p:nvPr>
        </p:nvSpPr>
        <p:spPr/>
        <p:txBody>
          <a:bodyPr/>
          <a:lstStyle>
            <a:lvl1pPr>
              <a:defRPr/>
            </a:lvl1pPr>
          </a:lstStyle>
          <a:p>
            <a:fld id="{56FC3053-48B5-4A26-B6D2-4E5B67C23FEA}" type="slidenum">
              <a:rPr lang="de-DE" smtClean="0"/>
              <a:pPr/>
              <a:t>‹Nr.›</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smtClean="0"/>
              <a:t>Bild durch Klicken auf Symbol hinzufügen</a:t>
            </a:r>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lvl1pPr>
              <a:defRPr/>
            </a:lvl1pPr>
          </a:lstStyle>
          <a:p>
            <a:fld id="{07EF07E9-1DB5-4921-A185-A915EE9BA261}" type="datetimeFigureOut">
              <a:rPr lang="de-DE" smtClean="0"/>
              <a:pPr/>
              <a:t>10.12.2015</a:t>
            </a:fld>
            <a:endParaRPr lang="de-DE"/>
          </a:p>
        </p:txBody>
      </p:sp>
      <p:sp>
        <p:nvSpPr>
          <p:cNvPr id="6" name="Fußzeilenplatzhalter 5"/>
          <p:cNvSpPr>
            <a:spLocks noGrp="1"/>
          </p:cNvSpPr>
          <p:nvPr>
            <p:ph type="ftr" sz="quarter" idx="11"/>
          </p:nvPr>
        </p:nvSpPr>
        <p:spPr/>
        <p:txBody>
          <a:bodyPr/>
          <a:lstStyle>
            <a:lvl1pPr>
              <a:defRPr/>
            </a:lvl1pPr>
          </a:lstStyle>
          <a:p>
            <a:endParaRPr lang="de-DE"/>
          </a:p>
        </p:txBody>
      </p:sp>
      <p:sp>
        <p:nvSpPr>
          <p:cNvPr id="7" name="Foliennummernplatzhalter 6"/>
          <p:cNvSpPr>
            <a:spLocks noGrp="1"/>
          </p:cNvSpPr>
          <p:nvPr>
            <p:ph type="sldNum" sz="quarter" idx="12"/>
          </p:nvPr>
        </p:nvSpPr>
        <p:spPr/>
        <p:txBody>
          <a:bodyPr/>
          <a:lstStyle>
            <a:lvl1pPr>
              <a:defRPr/>
            </a:lvl1pPr>
          </a:lstStyle>
          <a:p>
            <a:fld id="{56FC3053-48B5-4A26-B6D2-4E5B67C23FEA}" type="slidenum">
              <a:rPr lang="de-DE" smtClean="0"/>
              <a:pPr/>
              <a:t>‹Nr.›</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grpSp>
        <p:nvGrpSpPr>
          <p:cNvPr id="2" name="Group 13"/>
          <p:cNvGrpSpPr>
            <a:grpSpLocks/>
          </p:cNvGrpSpPr>
          <p:nvPr/>
        </p:nvGrpSpPr>
        <p:grpSpPr bwMode="auto">
          <a:xfrm>
            <a:off x="0" y="2895600"/>
            <a:ext cx="9161463" cy="3960813"/>
            <a:chOff x="0" y="1824"/>
            <a:chExt cx="5771" cy="2495"/>
          </a:xfrm>
        </p:grpSpPr>
        <p:sp>
          <p:nvSpPr>
            <p:cNvPr id="1026" name="Rectangle 2"/>
            <p:cNvSpPr>
              <a:spLocks noChangeArrowheads="1"/>
            </p:cNvSpPr>
            <p:nvPr/>
          </p:nvSpPr>
          <p:spPr bwMode="invGray">
            <a:xfrm>
              <a:off x="0" y="3894"/>
              <a:ext cx="5759" cy="425"/>
            </a:xfrm>
            <a:prstGeom prst="rect">
              <a:avLst/>
            </a:prstGeom>
            <a:gradFill rotWithShape="0">
              <a:gsLst>
                <a:gs pos="0">
                  <a:srgbClr val="FFBF00"/>
                </a:gs>
                <a:gs pos="10001">
                  <a:srgbClr val="F27300"/>
                </a:gs>
                <a:gs pos="25000">
                  <a:srgbClr val="8F0040"/>
                </a:gs>
                <a:gs pos="50000">
                  <a:srgbClr val="400040"/>
                </a:gs>
                <a:gs pos="80000">
                  <a:srgbClr val="000040"/>
                </a:gs>
                <a:gs pos="100000">
                  <a:srgbClr val="000000"/>
                </a:gs>
              </a:gsLst>
              <a:lin ang="5400000" scaled="1"/>
            </a:gradFill>
            <a:ln w="9525">
              <a:noFill/>
              <a:miter lim="800000"/>
              <a:headEnd/>
              <a:tailEnd/>
            </a:ln>
            <a:effectLst/>
          </p:spPr>
          <p:txBody>
            <a:bodyPr wrap="none" anchor="ctr"/>
            <a:lstStyle/>
            <a:p>
              <a:endParaRPr lang="de-DE"/>
            </a:p>
          </p:txBody>
        </p:sp>
        <p:grpSp>
          <p:nvGrpSpPr>
            <p:cNvPr id="3" name="Group 12"/>
            <p:cNvGrpSpPr>
              <a:grpSpLocks/>
            </p:cNvGrpSpPr>
            <p:nvPr/>
          </p:nvGrpSpPr>
          <p:grpSpPr bwMode="auto">
            <a:xfrm>
              <a:off x="2680" y="1824"/>
              <a:ext cx="3091" cy="2422"/>
              <a:chOff x="2680" y="1824"/>
              <a:chExt cx="3091" cy="2422"/>
            </a:xfrm>
          </p:grpSpPr>
          <p:grpSp>
            <p:nvGrpSpPr>
              <p:cNvPr id="4" name="Group 9"/>
              <p:cNvGrpSpPr>
                <a:grpSpLocks/>
              </p:cNvGrpSpPr>
              <p:nvPr/>
            </p:nvGrpSpPr>
            <p:grpSpPr bwMode="auto">
              <a:xfrm>
                <a:off x="4106" y="1824"/>
                <a:ext cx="1665" cy="1700"/>
                <a:chOff x="4106" y="1824"/>
                <a:chExt cx="1665" cy="1700"/>
              </a:xfrm>
            </p:grpSpPr>
            <p:sp>
              <p:nvSpPr>
                <p:cNvPr id="1027" name="Freeform 3"/>
                <p:cNvSpPr>
                  <a:spLocks/>
                </p:cNvSpPr>
                <p:nvPr/>
              </p:nvSpPr>
              <p:spPr bwMode="ltGray">
                <a:xfrm>
                  <a:off x="4106" y="1826"/>
                  <a:ext cx="942" cy="760"/>
                </a:xfrm>
                <a:custGeom>
                  <a:avLst/>
                  <a:gdLst/>
                  <a:ahLst/>
                  <a:cxnLst>
                    <a:cxn ang="0">
                      <a:pos x="618" y="605"/>
                    </a:cxn>
                    <a:cxn ang="0">
                      <a:pos x="699" y="478"/>
                    </a:cxn>
                    <a:cxn ang="0">
                      <a:pos x="739" y="478"/>
                    </a:cxn>
                    <a:cxn ang="0">
                      <a:pos x="719" y="583"/>
                    </a:cxn>
                    <a:cxn ang="0">
                      <a:pos x="759" y="552"/>
                    </a:cxn>
                    <a:cxn ang="0">
                      <a:pos x="776" y="517"/>
                    </a:cxn>
                    <a:cxn ang="0">
                      <a:pos x="797" y="487"/>
                    </a:cxn>
                    <a:cxn ang="0">
                      <a:pos x="867" y="523"/>
                    </a:cxn>
                    <a:cxn ang="0">
                      <a:pos x="880" y="461"/>
                    </a:cxn>
                    <a:cxn ang="0">
                      <a:pos x="820" y="431"/>
                    </a:cxn>
                    <a:cxn ang="0">
                      <a:pos x="769" y="412"/>
                    </a:cxn>
                    <a:cxn ang="0">
                      <a:pos x="789" y="347"/>
                    </a:cxn>
                    <a:cxn ang="0">
                      <a:pos x="776" y="302"/>
                    </a:cxn>
                    <a:cxn ang="0">
                      <a:pos x="941" y="110"/>
                    </a:cxn>
                    <a:cxn ang="0">
                      <a:pos x="417" y="110"/>
                    </a:cxn>
                    <a:cxn ang="0">
                      <a:pos x="343" y="114"/>
                    </a:cxn>
                    <a:cxn ang="0">
                      <a:pos x="261" y="136"/>
                    </a:cxn>
                    <a:cxn ang="0">
                      <a:pos x="245" y="136"/>
                    </a:cxn>
                    <a:cxn ang="0">
                      <a:pos x="161" y="180"/>
                    </a:cxn>
                    <a:cxn ang="0">
                      <a:pos x="235" y="193"/>
                    </a:cxn>
                    <a:cxn ang="0">
                      <a:pos x="261" y="210"/>
                    </a:cxn>
                    <a:cxn ang="0">
                      <a:pos x="275" y="220"/>
                    </a:cxn>
                    <a:cxn ang="0">
                      <a:pos x="127" y="259"/>
                    </a:cxn>
                    <a:cxn ang="0">
                      <a:pos x="97" y="312"/>
                    </a:cxn>
                    <a:cxn ang="0">
                      <a:pos x="204" y="285"/>
                    </a:cxn>
                    <a:cxn ang="0">
                      <a:pos x="151" y="338"/>
                    </a:cxn>
                    <a:cxn ang="0">
                      <a:pos x="84" y="347"/>
                    </a:cxn>
                    <a:cxn ang="0">
                      <a:pos x="13" y="382"/>
                    </a:cxn>
                    <a:cxn ang="0">
                      <a:pos x="87" y="421"/>
                    </a:cxn>
                    <a:cxn ang="0">
                      <a:pos x="134" y="431"/>
                    </a:cxn>
                    <a:cxn ang="0">
                      <a:pos x="44" y="478"/>
                    </a:cxn>
                    <a:cxn ang="0">
                      <a:pos x="0" y="504"/>
                    </a:cxn>
                    <a:cxn ang="0">
                      <a:pos x="63" y="523"/>
                    </a:cxn>
                    <a:cxn ang="0">
                      <a:pos x="134" y="500"/>
                    </a:cxn>
                    <a:cxn ang="0">
                      <a:pos x="130" y="527"/>
                    </a:cxn>
                    <a:cxn ang="0">
                      <a:pos x="187" y="540"/>
                    </a:cxn>
                    <a:cxn ang="0">
                      <a:pos x="187" y="474"/>
                    </a:cxn>
                    <a:cxn ang="0">
                      <a:pos x="285" y="469"/>
                    </a:cxn>
                    <a:cxn ang="0">
                      <a:pos x="272" y="548"/>
                    </a:cxn>
                    <a:cxn ang="0">
                      <a:pos x="316" y="527"/>
                    </a:cxn>
                    <a:cxn ang="0">
                      <a:pos x="389" y="496"/>
                    </a:cxn>
                    <a:cxn ang="0">
                      <a:pos x="419" y="575"/>
                    </a:cxn>
                    <a:cxn ang="0">
                      <a:pos x="523" y="583"/>
                    </a:cxn>
                    <a:cxn ang="0">
                      <a:pos x="517" y="605"/>
                    </a:cxn>
                    <a:cxn ang="0">
                      <a:pos x="467" y="618"/>
                    </a:cxn>
                    <a:cxn ang="0">
                      <a:pos x="353" y="650"/>
                    </a:cxn>
                    <a:cxn ang="0">
                      <a:pos x="484" y="640"/>
                    </a:cxn>
                    <a:cxn ang="0">
                      <a:pos x="426" y="671"/>
                    </a:cxn>
                    <a:cxn ang="0">
                      <a:pos x="440" y="684"/>
                    </a:cxn>
                    <a:cxn ang="0">
                      <a:pos x="517" y="715"/>
                    </a:cxn>
                    <a:cxn ang="0">
                      <a:pos x="662" y="724"/>
                    </a:cxn>
                    <a:cxn ang="0">
                      <a:pos x="578" y="741"/>
                    </a:cxn>
                  </a:cxnLst>
                  <a:rect l="0" t="0" r="r" b="b"/>
                  <a:pathLst>
                    <a:path w="942" h="760">
                      <a:moveTo>
                        <a:pt x="713" y="702"/>
                      </a:moveTo>
                      <a:lnTo>
                        <a:pt x="685" y="680"/>
                      </a:lnTo>
                      <a:lnTo>
                        <a:pt x="648" y="627"/>
                      </a:lnTo>
                      <a:lnTo>
                        <a:pt x="625" y="627"/>
                      </a:lnTo>
                      <a:lnTo>
                        <a:pt x="618" y="605"/>
                      </a:lnTo>
                      <a:lnTo>
                        <a:pt x="638" y="593"/>
                      </a:lnTo>
                      <a:lnTo>
                        <a:pt x="638" y="562"/>
                      </a:lnTo>
                      <a:lnTo>
                        <a:pt x="656" y="552"/>
                      </a:lnTo>
                      <a:lnTo>
                        <a:pt x="705" y="491"/>
                      </a:lnTo>
                      <a:lnTo>
                        <a:pt x="699" y="478"/>
                      </a:lnTo>
                      <a:lnTo>
                        <a:pt x="732" y="435"/>
                      </a:lnTo>
                      <a:lnTo>
                        <a:pt x="746" y="439"/>
                      </a:lnTo>
                      <a:lnTo>
                        <a:pt x="753" y="461"/>
                      </a:lnTo>
                      <a:lnTo>
                        <a:pt x="746" y="474"/>
                      </a:lnTo>
                      <a:lnTo>
                        <a:pt x="739" y="478"/>
                      </a:lnTo>
                      <a:lnTo>
                        <a:pt x="739" y="500"/>
                      </a:lnTo>
                      <a:lnTo>
                        <a:pt x="746" y="496"/>
                      </a:lnTo>
                      <a:lnTo>
                        <a:pt x="729" y="540"/>
                      </a:lnTo>
                      <a:lnTo>
                        <a:pt x="713" y="562"/>
                      </a:lnTo>
                      <a:lnTo>
                        <a:pt x="719" y="583"/>
                      </a:lnTo>
                      <a:lnTo>
                        <a:pt x="725" y="552"/>
                      </a:lnTo>
                      <a:lnTo>
                        <a:pt x="739" y="566"/>
                      </a:lnTo>
                      <a:lnTo>
                        <a:pt x="742" y="544"/>
                      </a:lnTo>
                      <a:lnTo>
                        <a:pt x="753" y="540"/>
                      </a:lnTo>
                      <a:lnTo>
                        <a:pt x="759" y="552"/>
                      </a:lnTo>
                      <a:lnTo>
                        <a:pt x="766" y="540"/>
                      </a:lnTo>
                      <a:lnTo>
                        <a:pt x="766" y="527"/>
                      </a:lnTo>
                      <a:lnTo>
                        <a:pt x="793" y="540"/>
                      </a:lnTo>
                      <a:lnTo>
                        <a:pt x="803" y="531"/>
                      </a:lnTo>
                      <a:lnTo>
                        <a:pt x="776" y="517"/>
                      </a:lnTo>
                      <a:lnTo>
                        <a:pt x="772" y="504"/>
                      </a:lnTo>
                      <a:lnTo>
                        <a:pt x="793" y="504"/>
                      </a:lnTo>
                      <a:lnTo>
                        <a:pt x="799" y="523"/>
                      </a:lnTo>
                      <a:lnTo>
                        <a:pt x="822" y="504"/>
                      </a:lnTo>
                      <a:lnTo>
                        <a:pt x="797" y="487"/>
                      </a:lnTo>
                      <a:lnTo>
                        <a:pt x="803" y="474"/>
                      </a:lnTo>
                      <a:lnTo>
                        <a:pt x="822" y="482"/>
                      </a:lnTo>
                      <a:lnTo>
                        <a:pt x="833" y="496"/>
                      </a:lnTo>
                      <a:lnTo>
                        <a:pt x="833" y="504"/>
                      </a:lnTo>
                      <a:lnTo>
                        <a:pt x="867" y="523"/>
                      </a:lnTo>
                      <a:lnTo>
                        <a:pt x="867" y="500"/>
                      </a:lnTo>
                      <a:lnTo>
                        <a:pt x="894" y="513"/>
                      </a:lnTo>
                      <a:lnTo>
                        <a:pt x="890" y="482"/>
                      </a:lnTo>
                      <a:lnTo>
                        <a:pt x="894" y="457"/>
                      </a:lnTo>
                      <a:lnTo>
                        <a:pt x="880" y="461"/>
                      </a:lnTo>
                      <a:lnTo>
                        <a:pt x="877" y="474"/>
                      </a:lnTo>
                      <a:lnTo>
                        <a:pt x="860" y="465"/>
                      </a:lnTo>
                      <a:lnTo>
                        <a:pt x="833" y="457"/>
                      </a:lnTo>
                      <a:lnTo>
                        <a:pt x="822" y="461"/>
                      </a:lnTo>
                      <a:lnTo>
                        <a:pt x="820" y="431"/>
                      </a:lnTo>
                      <a:lnTo>
                        <a:pt x="810" y="452"/>
                      </a:lnTo>
                      <a:lnTo>
                        <a:pt x="803" y="435"/>
                      </a:lnTo>
                      <a:lnTo>
                        <a:pt x="793" y="421"/>
                      </a:lnTo>
                      <a:lnTo>
                        <a:pt x="776" y="431"/>
                      </a:lnTo>
                      <a:lnTo>
                        <a:pt x="769" y="412"/>
                      </a:lnTo>
                      <a:lnTo>
                        <a:pt x="772" y="403"/>
                      </a:lnTo>
                      <a:lnTo>
                        <a:pt x="803" y="399"/>
                      </a:lnTo>
                      <a:lnTo>
                        <a:pt x="836" y="390"/>
                      </a:lnTo>
                      <a:lnTo>
                        <a:pt x="810" y="355"/>
                      </a:lnTo>
                      <a:lnTo>
                        <a:pt x="789" y="347"/>
                      </a:lnTo>
                      <a:lnTo>
                        <a:pt x="789" y="329"/>
                      </a:lnTo>
                      <a:lnTo>
                        <a:pt x="786" y="338"/>
                      </a:lnTo>
                      <a:lnTo>
                        <a:pt x="810" y="325"/>
                      </a:lnTo>
                      <a:lnTo>
                        <a:pt x="803" y="312"/>
                      </a:lnTo>
                      <a:lnTo>
                        <a:pt x="776" y="302"/>
                      </a:lnTo>
                      <a:lnTo>
                        <a:pt x="776" y="289"/>
                      </a:lnTo>
                      <a:lnTo>
                        <a:pt x="816" y="289"/>
                      </a:lnTo>
                      <a:lnTo>
                        <a:pt x="860" y="268"/>
                      </a:lnTo>
                      <a:lnTo>
                        <a:pt x="920" y="229"/>
                      </a:lnTo>
                      <a:lnTo>
                        <a:pt x="941" y="110"/>
                      </a:lnTo>
                      <a:lnTo>
                        <a:pt x="860" y="0"/>
                      </a:lnTo>
                      <a:lnTo>
                        <a:pt x="732" y="8"/>
                      </a:lnTo>
                      <a:lnTo>
                        <a:pt x="521" y="106"/>
                      </a:lnTo>
                      <a:lnTo>
                        <a:pt x="497" y="74"/>
                      </a:lnTo>
                      <a:lnTo>
                        <a:pt x="417" y="110"/>
                      </a:lnTo>
                      <a:lnTo>
                        <a:pt x="369" y="106"/>
                      </a:lnTo>
                      <a:lnTo>
                        <a:pt x="373" y="70"/>
                      </a:lnTo>
                      <a:lnTo>
                        <a:pt x="353" y="93"/>
                      </a:lnTo>
                      <a:lnTo>
                        <a:pt x="322" y="93"/>
                      </a:lnTo>
                      <a:lnTo>
                        <a:pt x="343" y="114"/>
                      </a:lnTo>
                      <a:lnTo>
                        <a:pt x="336" y="127"/>
                      </a:lnTo>
                      <a:lnTo>
                        <a:pt x="329" y="114"/>
                      </a:lnTo>
                      <a:lnTo>
                        <a:pt x="316" y="118"/>
                      </a:lnTo>
                      <a:lnTo>
                        <a:pt x="278" y="110"/>
                      </a:lnTo>
                      <a:lnTo>
                        <a:pt x="261" y="136"/>
                      </a:lnTo>
                      <a:lnTo>
                        <a:pt x="282" y="136"/>
                      </a:lnTo>
                      <a:lnTo>
                        <a:pt x="295" y="149"/>
                      </a:lnTo>
                      <a:lnTo>
                        <a:pt x="272" y="149"/>
                      </a:lnTo>
                      <a:lnTo>
                        <a:pt x="255" y="149"/>
                      </a:lnTo>
                      <a:lnTo>
                        <a:pt x="245" y="136"/>
                      </a:lnTo>
                      <a:lnTo>
                        <a:pt x="225" y="162"/>
                      </a:lnTo>
                      <a:lnTo>
                        <a:pt x="215" y="184"/>
                      </a:lnTo>
                      <a:lnTo>
                        <a:pt x="195" y="149"/>
                      </a:lnTo>
                      <a:lnTo>
                        <a:pt x="195" y="171"/>
                      </a:lnTo>
                      <a:lnTo>
                        <a:pt x="161" y="180"/>
                      </a:lnTo>
                      <a:lnTo>
                        <a:pt x="187" y="206"/>
                      </a:lnTo>
                      <a:lnTo>
                        <a:pt x="208" y="210"/>
                      </a:lnTo>
                      <a:lnTo>
                        <a:pt x="222" y="233"/>
                      </a:lnTo>
                      <a:lnTo>
                        <a:pt x="251" y="229"/>
                      </a:lnTo>
                      <a:lnTo>
                        <a:pt x="235" y="193"/>
                      </a:lnTo>
                      <a:lnTo>
                        <a:pt x="248" y="171"/>
                      </a:lnTo>
                      <a:lnTo>
                        <a:pt x="259" y="189"/>
                      </a:lnTo>
                      <a:lnTo>
                        <a:pt x="248" y="210"/>
                      </a:lnTo>
                      <a:lnTo>
                        <a:pt x="259" y="229"/>
                      </a:lnTo>
                      <a:lnTo>
                        <a:pt x="261" y="210"/>
                      </a:lnTo>
                      <a:lnTo>
                        <a:pt x="278" y="197"/>
                      </a:lnTo>
                      <a:lnTo>
                        <a:pt x="302" y="184"/>
                      </a:lnTo>
                      <a:lnTo>
                        <a:pt x="312" y="193"/>
                      </a:lnTo>
                      <a:lnTo>
                        <a:pt x="295" y="206"/>
                      </a:lnTo>
                      <a:lnTo>
                        <a:pt x="275" y="220"/>
                      </a:lnTo>
                      <a:lnTo>
                        <a:pt x="265" y="246"/>
                      </a:lnTo>
                      <a:lnTo>
                        <a:pt x="235" y="254"/>
                      </a:lnTo>
                      <a:lnTo>
                        <a:pt x="195" y="233"/>
                      </a:lnTo>
                      <a:lnTo>
                        <a:pt x="187" y="254"/>
                      </a:lnTo>
                      <a:lnTo>
                        <a:pt x="127" y="259"/>
                      </a:lnTo>
                      <a:lnTo>
                        <a:pt x="94" y="276"/>
                      </a:lnTo>
                      <a:lnTo>
                        <a:pt x="73" y="268"/>
                      </a:lnTo>
                      <a:lnTo>
                        <a:pt x="73" y="289"/>
                      </a:lnTo>
                      <a:lnTo>
                        <a:pt x="94" y="285"/>
                      </a:lnTo>
                      <a:lnTo>
                        <a:pt x="97" y="312"/>
                      </a:lnTo>
                      <a:lnTo>
                        <a:pt x="124" y="308"/>
                      </a:lnTo>
                      <a:lnTo>
                        <a:pt x="134" y="289"/>
                      </a:lnTo>
                      <a:lnTo>
                        <a:pt x="137" y="302"/>
                      </a:lnTo>
                      <a:lnTo>
                        <a:pt x="181" y="298"/>
                      </a:lnTo>
                      <a:lnTo>
                        <a:pt x="204" y="285"/>
                      </a:lnTo>
                      <a:lnTo>
                        <a:pt x="212" y="312"/>
                      </a:lnTo>
                      <a:lnTo>
                        <a:pt x="198" y="308"/>
                      </a:lnTo>
                      <a:lnTo>
                        <a:pt x="191" y="316"/>
                      </a:lnTo>
                      <a:lnTo>
                        <a:pt x="195" y="333"/>
                      </a:lnTo>
                      <a:lnTo>
                        <a:pt x="151" y="338"/>
                      </a:lnTo>
                      <a:lnTo>
                        <a:pt x="127" y="343"/>
                      </a:lnTo>
                      <a:lnTo>
                        <a:pt x="134" y="364"/>
                      </a:lnTo>
                      <a:lnTo>
                        <a:pt x="120" y="355"/>
                      </a:lnTo>
                      <a:lnTo>
                        <a:pt x="110" y="368"/>
                      </a:lnTo>
                      <a:lnTo>
                        <a:pt x="84" y="347"/>
                      </a:lnTo>
                      <a:lnTo>
                        <a:pt x="77" y="368"/>
                      </a:lnTo>
                      <a:lnTo>
                        <a:pt x="50" y="360"/>
                      </a:lnTo>
                      <a:lnTo>
                        <a:pt x="36" y="373"/>
                      </a:lnTo>
                      <a:lnTo>
                        <a:pt x="30" y="382"/>
                      </a:lnTo>
                      <a:lnTo>
                        <a:pt x="13" y="382"/>
                      </a:lnTo>
                      <a:lnTo>
                        <a:pt x="6" y="403"/>
                      </a:lnTo>
                      <a:lnTo>
                        <a:pt x="26" y="412"/>
                      </a:lnTo>
                      <a:lnTo>
                        <a:pt x="54" y="408"/>
                      </a:lnTo>
                      <a:lnTo>
                        <a:pt x="67" y="425"/>
                      </a:lnTo>
                      <a:lnTo>
                        <a:pt x="87" y="421"/>
                      </a:lnTo>
                      <a:lnTo>
                        <a:pt x="114" y="412"/>
                      </a:lnTo>
                      <a:lnTo>
                        <a:pt x="137" y="421"/>
                      </a:lnTo>
                      <a:lnTo>
                        <a:pt x="147" y="408"/>
                      </a:lnTo>
                      <a:lnTo>
                        <a:pt x="151" y="416"/>
                      </a:lnTo>
                      <a:lnTo>
                        <a:pt x="134" y="431"/>
                      </a:lnTo>
                      <a:lnTo>
                        <a:pt x="100" y="435"/>
                      </a:lnTo>
                      <a:lnTo>
                        <a:pt x="117" y="452"/>
                      </a:lnTo>
                      <a:lnTo>
                        <a:pt x="67" y="457"/>
                      </a:lnTo>
                      <a:lnTo>
                        <a:pt x="67" y="474"/>
                      </a:lnTo>
                      <a:lnTo>
                        <a:pt x="44" y="478"/>
                      </a:lnTo>
                      <a:lnTo>
                        <a:pt x="30" y="478"/>
                      </a:lnTo>
                      <a:lnTo>
                        <a:pt x="26" y="482"/>
                      </a:lnTo>
                      <a:lnTo>
                        <a:pt x="3" y="474"/>
                      </a:lnTo>
                      <a:lnTo>
                        <a:pt x="6" y="482"/>
                      </a:lnTo>
                      <a:lnTo>
                        <a:pt x="0" y="504"/>
                      </a:lnTo>
                      <a:lnTo>
                        <a:pt x="23" y="504"/>
                      </a:lnTo>
                      <a:lnTo>
                        <a:pt x="26" y="517"/>
                      </a:lnTo>
                      <a:lnTo>
                        <a:pt x="46" y="508"/>
                      </a:lnTo>
                      <a:lnTo>
                        <a:pt x="61" y="508"/>
                      </a:lnTo>
                      <a:lnTo>
                        <a:pt x="63" y="523"/>
                      </a:lnTo>
                      <a:lnTo>
                        <a:pt x="80" y="517"/>
                      </a:lnTo>
                      <a:lnTo>
                        <a:pt x="73" y="491"/>
                      </a:lnTo>
                      <a:lnTo>
                        <a:pt x="107" y="491"/>
                      </a:lnTo>
                      <a:lnTo>
                        <a:pt x="110" y="504"/>
                      </a:lnTo>
                      <a:lnTo>
                        <a:pt x="134" y="500"/>
                      </a:lnTo>
                      <a:lnTo>
                        <a:pt x="158" y="504"/>
                      </a:lnTo>
                      <a:lnTo>
                        <a:pt x="164" y="478"/>
                      </a:lnTo>
                      <a:lnTo>
                        <a:pt x="171" y="491"/>
                      </a:lnTo>
                      <a:lnTo>
                        <a:pt x="158" y="508"/>
                      </a:lnTo>
                      <a:lnTo>
                        <a:pt x="130" y="527"/>
                      </a:lnTo>
                      <a:lnTo>
                        <a:pt x="114" y="540"/>
                      </a:lnTo>
                      <a:lnTo>
                        <a:pt x="141" y="535"/>
                      </a:lnTo>
                      <a:lnTo>
                        <a:pt x="144" y="552"/>
                      </a:lnTo>
                      <a:lnTo>
                        <a:pt x="147" y="562"/>
                      </a:lnTo>
                      <a:lnTo>
                        <a:pt x="187" y="540"/>
                      </a:lnTo>
                      <a:lnTo>
                        <a:pt x="225" y="500"/>
                      </a:lnTo>
                      <a:lnTo>
                        <a:pt x="191" y="517"/>
                      </a:lnTo>
                      <a:lnTo>
                        <a:pt x="175" y="491"/>
                      </a:lnTo>
                      <a:lnTo>
                        <a:pt x="215" y="482"/>
                      </a:lnTo>
                      <a:lnTo>
                        <a:pt x="187" y="474"/>
                      </a:lnTo>
                      <a:lnTo>
                        <a:pt x="212" y="452"/>
                      </a:lnTo>
                      <a:lnTo>
                        <a:pt x="238" y="500"/>
                      </a:lnTo>
                      <a:lnTo>
                        <a:pt x="245" y="474"/>
                      </a:lnTo>
                      <a:lnTo>
                        <a:pt x="259" y="496"/>
                      </a:lnTo>
                      <a:lnTo>
                        <a:pt x="285" y="469"/>
                      </a:lnTo>
                      <a:lnTo>
                        <a:pt x="272" y="517"/>
                      </a:lnTo>
                      <a:lnTo>
                        <a:pt x="275" y="540"/>
                      </a:lnTo>
                      <a:lnTo>
                        <a:pt x="228" y="548"/>
                      </a:lnTo>
                      <a:lnTo>
                        <a:pt x="309" y="552"/>
                      </a:lnTo>
                      <a:lnTo>
                        <a:pt x="272" y="548"/>
                      </a:lnTo>
                      <a:lnTo>
                        <a:pt x="289" y="504"/>
                      </a:lnTo>
                      <a:lnTo>
                        <a:pt x="329" y="496"/>
                      </a:lnTo>
                      <a:lnTo>
                        <a:pt x="343" y="478"/>
                      </a:lnTo>
                      <a:lnTo>
                        <a:pt x="353" y="517"/>
                      </a:lnTo>
                      <a:lnTo>
                        <a:pt x="316" y="527"/>
                      </a:lnTo>
                      <a:lnTo>
                        <a:pt x="346" y="531"/>
                      </a:lnTo>
                      <a:lnTo>
                        <a:pt x="376" y="535"/>
                      </a:lnTo>
                      <a:lnTo>
                        <a:pt x="359" y="513"/>
                      </a:lnTo>
                      <a:lnTo>
                        <a:pt x="369" y="478"/>
                      </a:lnTo>
                      <a:lnTo>
                        <a:pt x="389" y="496"/>
                      </a:lnTo>
                      <a:lnTo>
                        <a:pt x="382" y="531"/>
                      </a:lnTo>
                      <a:lnTo>
                        <a:pt x="413" y="544"/>
                      </a:lnTo>
                      <a:lnTo>
                        <a:pt x="336" y="566"/>
                      </a:lnTo>
                      <a:lnTo>
                        <a:pt x="410" y="562"/>
                      </a:lnTo>
                      <a:lnTo>
                        <a:pt x="419" y="575"/>
                      </a:lnTo>
                      <a:lnTo>
                        <a:pt x="440" y="557"/>
                      </a:lnTo>
                      <a:lnTo>
                        <a:pt x="453" y="575"/>
                      </a:lnTo>
                      <a:lnTo>
                        <a:pt x="490" y="513"/>
                      </a:lnTo>
                      <a:lnTo>
                        <a:pt x="510" y="523"/>
                      </a:lnTo>
                      <a:lnTo>
                        <a:pt x="523" y="583"/>
                      </a:lnTo>
                      <a:lnTo>
                        <a:pt x="467" y="544"/>
                      </a:lnTo>
                      <a:lnTo>
                        <a:pt x="484" y="566"/>
                      </a:lnTo>
                      <a:lnTo>
                        <a:pt x="517" y="557"/>
                      </a:lnTo>
                      <a:lnTo>
                        <a:pt x="521" y="583"/>
                      </a:lnTo>
                      <a:lnTo>
                        <a:pt x="517" y="605"/>
                      </a:lnTo>
                      <a:lnTo>
                        <a:pt x="490" y="557"/>
                      </a:lnTo>
                      <a:lnTo>
                        <a:pt x="447" y="605"/>
                      </a:lnTo>
                      <a:lnTo>
                        <a:pt x="402" y="579"/>
                      </a:lnTo>
                      <a:lnTo>
                        <a:pt x="426" y="610"/>
                      </a:lnTo>
                      <a:lnTo>
                        <a:pt x="467" y="618"/>
                      </a:lnTo>
                      <a:lnTo>
                        <a:pt x="500" y="622"/>
                      </a:lnTo>
                      <a:lnTo>
                        <a:pt x="531" y="680"/>
                      </a:lnTo>
                      <a:lnTo>
                        <a:pt x="433" y="622"/>
                      </a:lnTo>
                      <a:lnTo>
                        <a:pt x="433" y="644"/>
                      </a:lnTo>
                      <a:lnTo>
                        <a:pt x="353" y="650"/>
                      </a:lnTo>
                      <a:lnTo>
                        <a:pt x="329" y="631"/>
                      </a:lnTo>
                      <a:lnTo>
                        <a:pt x="305" y="650"/>
                      </a:lnTo>
                      <a:lnTo>
                        <a:pt x="349" y="650"/>
                      </a:lnTo>
                      <a:lnTo>
                        <a:pt x="443" y="650"/>
                      </a:lnTo>
                      <a:lnTo>
                        <a:pt x="484" y="640"/>
                      </a:lnTo>
                      <a:lnTo>
                        <a:pt x="521" y="650"/>
                      </a:lnTo>
                      <a:lnTo>
                        <a:pt x="523" y="676"/>
                      </a:lnTo>
                      <a:lnTo>
                        <a:pt x="443" y="676"/>
                      </a:lnTo>
                      <a:lnTo>
                        <a:pt x="440" y="684"/>
                      </a:lnTo>
                      <a:lnTo>
                        <a:pt x="426" y="671"/>
                      </a:lnTo>
                      <a:lnTo>
                        <a:pt x="393" y="676"/>
                      </a:lnTo>
                      <a:lnTo>
                        <a:pt x="410" y="680"/>
                      </a:lnTo>
                      <a:lnTo>
                        <a:pt x="376" y="706"/>
                      </a:lnTo>
                      <a:lnTo>
                        <a:pt x="419" y="680"/>
                      </a:lnTo>
                      <a:lnTo>
                        <a:pt x="440" y="684"/>
                      </a:lnTo>
                      <a:lnTo>
                        <a:pt x="487" y="680"/>
                      </a:lnTo>
                      <a:lnTo>
                        <a:pt x="531" y="684"/>
                      </a:lnTo>
                      <a:lnTo>
                        <a:pt x="500" y="693"/>
                      </a:lnTo>
                      <a:lnTo>
                        <a:pt x="504" y="715"/>
                      </a:lnTo>
                      <a:lnTo>
                        <a:pt x="517" y="715"/>
                      </a:lnTo>
                      <a:lnTo>
                        <a:pt x="514" y="702"/>
                      </a:lnTo>
                      <a:lnTo>
                        <a:pt x="548" y="698"/>
                      </a:lnTo>
                      <a:lnTo>
                        <a:pt x="615" y="680"/>
                      </a:lnTo>
                      <a:lnTo>
                        <a:pt x="662" y="711"/>
                      </a:lnTo>
                      <a:lnTo>
                        <a:pt x="662" y="724"/>
                      </a:lnTo>
                      <a:lnTo>
                        <a:pt x="574" y="728"/>
                      </a:lnTo>
                      <a:lnTo>
                        <a:pt x="544" y="719"/>
                      </a:lnTo>
                      <a:lnTo>
                        <a:pt x="523" y="728"/>
                      </a:lnTo>
                      <a:lnTo>
                        <a:pt x="541" y="732"/>
                      </a:lnTo>
                      <a:lnTo>
                        <a:pt x="578" y="741"/>
                      </a:lnTo>
                      <a:lnTo>
                        <a:pt x="618" y="732"/>
                      </a:lnTo>
                      <a:lnTo>
                        <a:pt x="685" y="741"/>
                      </a:lnTo>
                      <a:lnTo>
                        <a:pt x="685" y="759"/>
                      </a:lnTo>
                      <a:lnTo>
                        <a:pt x="713" y="702"/>
                      </a:lnTo>
                    </a:path>
                  </a:pathLst>
                </a:custGeom>
                <a:solidFill>
                  <a:schemeClr val="bg2"/>
                </a:solidFill>
                <a:ln w="9525" cap="rnd">
                  <a:noFill/>
                  <a:round/>
                  <a:headEnd/>
                  <a:tailEnd/>
                </a:ln>
                <a:effectLst/>
              </p:spPr>
              <p:txBody>
                <a:bodyPr/>
                <a:lstStyle/>
                <a:p>
                  <a:endParaRPr lang="de-DE"/>
                </a:p>
              </p:txBody>
            </p:sp>
            <p:sp>
              <p:nvSpPr>
                <p:cNvPr id="1028" name="Freeform 4"/>
                <p:cNvSpPr>
                  <a:spLocks/>
                </p:cNvSpPr>
                <p:nvPr/>
              </p:nvSpPr>
              <p:spPr bwMode="ltGray">
                <a:xfrm>
                  <a:off x="4209" y="2480"/>
                  <a:ext cx="732" cy="1044"/>
                </a:xfrm>
                <a:custGeom>
                  <a:avLst/>
                  <a:gdLst/>
                  <a:ahLst/>
                  <a:cxnLst>
                    <a:cxn ang="0">
                      <a:pos x="452" y="796"/>
                    </a:cxn>
                    <a:cxn ang="0">
                      <a:pos x="268" y="740"/>
                    </a:cxn>
                    <a:cxn ang="0">
                      <a:pos x="107" y="722"/>
                    </a:cxn>
                    <a:cxn ang="0">
                      <a:pos x="84" y="678"/>
                    </a:cxn>
                    <a:cxn ang="0">
                      <a:pos x="144" y="700"/>
                    </a:cxn>
                    <a:cxn ang="0">
                      <a:pos x="271" y="696"/>
                    </a:cxn>
                    <a:cxn ang="0">
                      <a:pos x="268" y="665"/>
                    </a:cxn>
                    <a:cxn ang="0">
                      <a:pos x="211" y="647"/>
                    </a:cxn>
                    <a:cxn ang="0">
                      <a:pos x="248" y="590"/>
                    </a:cxn>
                    <a:cxn ang="0">
                      <a:pos x="268" y="594"/>
                    </a:cxn>
                    <a:cxn ang="0">
                      <a:pos x="299" y="607"/>
                    </a:cxn>
                    <a:cxn ang="0">
                      <a:pos x="315" y="639"/>
                    </a:cxn>
                    <a:cxn ang="0">
                      <a:pos x="335" y="696"/>
                    </a:cxn>
                    <a:cxn ang="0">
                      <a:pos x="322" y="586"/>
                    </a:cxn>
                    <a:cxn ang="0">
                      <a:pos x="348" y="594"/>
                    </a:cxn>
                    <a:cxn ang="0">
                      <a:pos x="392" y="616"/>
                    </a:cxn>
                    <a:cxn ang="0">
                      <a:pos x="419" y="643"/>
                    </a:cxn>
                    <a:cxn ang="0">
                      <a:pos x="412" y="682"/>
                    </a:cxn>
                    <a:cxn ang="0">
                      <a:pos x="449" y="696"/>
                    </a:cxn>
                    <a:cxn ang="0">
                      <a:pos x="490" y="709"/>
                    </a:cxn>
                    <a:cxn ang="0">
                      <a:pos x="459" y="652"/>
                    </a:cxn>
                    <a:cxn ang="0">
                      <a:pos x="315" y="410"/>
                    </a:cxn>
                    <a:cxn ang="0">
                      <a:pos x="318" y="287"/>
                    </a:cxn>
                    <a:cxn ang="0">
                      <a:pos x="318" y="375"/>
                    </a:cxn>
                    <a:cxn ang="0">
                      <a:pos x="332" y="345"/>
                    </a:cxn>
                    <a:cxn ang="0">
                      <a:pos x="348" y="332"/>
                    </a:cxn>
                    <a:cxn ang="0">
                      <a:pos x="301" y="314"/>
                    </a:cxn>
                    <a:cxn ang="0">
                      <a:pos x="278" y="253"/>
                    </a:cxn>
                    <a:cxn ang="0">
                      <a:pos x="307" y="199"/>
                    </a:cxn>
                    <a:cxn ang="0">
                      <a:pos x="291" y="191"/>
                    </a:cxn>
                    <a:cxn ang="0">
                      <a:pos x="322" y="112"/>
                    </a:cxn>
                    <a:cxn ang="0">
                      <a:pos x="248" y="91"/>
                    </a:cxn>
                    <a:cxn ang="0">
                      <a:pos x="311" y="21"/>
                    </a:cxn>
                    <a:cxn ang="0">
                      <a:pos x="379" y="91"/>
                    </a:cxn>
                    <a:cxn ang="0">
                      <a:pos x="446" y="85"/>
                    </a:cxn>
                    <a:cxn ang="0">
                      <a:pos x="543" y="95"/>
                    </a:cxn>
                    <a:cxn ang="0">
                      <a:pos x="583" y="95"/>
                    </a:cxn>
                    <a:cxn ang="0">
                      <a:pos x="660" y="99"/>
                    </a:cxn>
                    <a:cxn ang="0">
                      <a:pos x="660" y="151"/>
                    </a:cxn>
                    <a:cxn ang="0">
                      <a:pos x="707" y="91"/>
                    </a:cxn>
                    <a:cxn ang="0">
                      <a:pos x="674" y="178"/>
                    </a:cxn>
                    <a:cxn ang="0">
                      <a:pos x="589" y="151"/>
                    </a:cxn>
                    <a:cxn ang="0">
                      <a:pos x="439" y="112"/>
                    </a:cxn>
                    <a:cxn ang="0">
                      <a:pos x="405" y="191"/>
                    </a:cxn>
                    <a:cxn ang="0">
                      <a:pos x="509" y="143"/>
                    </a:cxn>
                    <a:cxn ang="0">
                      <a:pos x="623" y="208"/>
                    </a:cxn>
                    <a:cxn ang="0">
                      <a:pos x="459" y="204"/>
                    </a:cxn>
                    <a:cxn ang="0">
                      <a:pos x="513" y="279"/>
                    </a:cxn>
                    <a:cxn ang="0">
                      <a:pos x="462" y="305"/>
                    </a:cxn>
                    <a:cxn ang="0">
                      <a:pos x="462" y="371"/>
                    </a:cxn>
                    <a:cxn ang="0">
                      <a:pos x="519" y="568"/>
                    </a:cxn>
                    <a:cxn ang="0">
                      <a:pos x="543" y="556"/>
                    </a:cxn>
                    <a:cxn ang="0">
                      <a:pos x="583" y="603"/>
                    </a:cxn>
                    <a:cxn ang="0">
                      <a:pos x="633" y="740"/>
                    </a:cxn>
                    <a:cxn ang="0">
                      <a:pos x="596" y="810"/>
                    </a:cxn>
                    <a:cxn ang="0">
                      <a:pos x="676" y="924"/>
                    </a:cxn>
                    <a:cxn ang="0">
                      <a:pos x="720" y="893"/>
                    </a:cxn>
                    <a:cxn ang="0">
                      <a:pos x="593" y="998"/>
                    </a:cxn>
                  </a:cxnLst>
                  <a:rect l="0" t="0" r="r" b="b"/>
                  <a:pathLst>
                    <a:path w="732" h="1044">
                      <a:moveTo>
                        <a:pt x="523" y="1016"/>
                      </a:moveTo>
                      <a:lnTo>
                        <a:pt x="516" y="968"/>
                      </a:lnTo>
                      <a:lnTo>
                        <a:pt x="509" y="945"/>
                      </a:lnTo>
                      <a:lnTo>
                        <a:pt x="509" y="932"/>
                      </a:lnTo>
                      <a:lnTo>
                        <a:pt x="496" y="871"/>
                      </a:lnTo>
                      <a:lnTo>
                        <a:pt x="490" y="867"/>
                      </a:lnTo>
                      <a:lnTo>
                        <a:pt x="490" y="862"/>
                      </a:lnTo>
                      <a:lnTo>
                        <a:pt x="490" y="853"/>
                      </a:lnTo>
                      <a:lnTo>
                        <a:pt x="476" y="814"/>
                      </a:lnTo>
                      <a:lnTo>
                        <a:pt x="465" y="805"/>
                      </a:lnTo>
                      <a:lnTo>
                        <a:pt x="452" y="796"/>
                      </a:lnTo>
                      <a:lnTo>
                        <a:pt x="442" y="775"/>
                      </a:lnTo>
                      <a:lnTo>
                        <a:pt x="425" y="762"/>
                      </a:lnTo>
                      <a:lnTo>
                        <a:pt x="398" y="753"/>
                      </a:lnTo>
                      <a:lnTo>
                        <a:pt x="358" y="743"/>
                      </a:lnTo>
                      <a:lnTo>
                        <a:pt x="348" y="753"/>
                      </a:lnTo>
                      <a:lnTo>
                        <a:pt x="328" y="753"/>
                      </a:lnTo>
                      <a:lnTo>
                        <a:pt x="322" y="740"/>
                      </a:lnTo>
                      <a:lnTo>
                        <a:pt x="311" y="736"/>
                      </a:lnTo>
                      <a:lnTo>
                        <a:pt x="294" y="740"/>
                      </a:lnTo>
                      <a:lnTo>
                        <a:pt x="282" y="730"/>
                      </a:lnTo>
                      <a:lnTo>
                        <a:pt x="268" y="740"/>
                      </a:lnTo>
                      <a:lnTo>
                        <a:pt x="258" y="740"/>
                      </a:lnTo>
                      <a:lnTo>
                        <a:pt x="251" y="743"/>
                      </a:lnTo>
                      <a:lnTo>
                        <a:pt x="235" y="753"/>
                      </a:lnTo>
                      <a:lnTo>
                        <a:pt x="245" y="743"/>
                      </a:lnTo>
                      <a:lnTo>
                        <a:pt x="245" y="740"/>
                      </a:lnTo>
                      <a:lnTo>
                        <a:pt x="245" y="736"/>
                      </a:lnTo>
                      <a:lnTo>
                        <a:pt x="241" y="726"/>
                      </a:lnTo>
                      <a:lnTo>
                        <a:pt x="160" y="718"/>
                      </a:lnTo>
                      <a:lnTo>
                        <a:pt x="144" y="718"/>
                      </a:lnTo>
                      <a:lnTo>
                        <a:pt x="127" y="718"/>
                      </a:lnTo>
                      <a:lnTo>
                        <a:pt x="107" y="722"/>
                      </a:lnTo>
                      <a:lnTo>
                        <a:pt x="97" y="736"/>
                      </a:lnTo>
                      <a:lnTo>
                        <a:pt x="64" y="740"/>
                      </a:lnTo>
                      <a:lnTo>
                        <a:pt x="74" y="730"/>
                      </a:lnTo>
                      <a:lnTo>
                        <a:pt x="80" y="726"/>
                      </a:lnTo>
                      <a:lnTo>
                        <a:pt x="87" y="726"/>
                      </a:lnTo>
                      <a:lnTo>
                        <a:pt x="87" y="722"/>
                      </a:lnTo>
                      <a:lnTo>
                        <a:pt x="90" y="718"/>
                      </a:lnTo>
                      <a:lnTo>
                        <a:pt x="101" y="713"/>
                      </a:lnTo>
                      <a:lnTo>
                        <a:pt x="101" y="709"/>
                      </a:lnTo>
                      <a:lnTo>
                        <a:pt x="94" y="700"/>
                      </a:lnTo>
                      <a:lnTo>
                        <a:pt x="84" y="678"/>
                      </a:lnTo>
                      <a:lnTo>
                        <a:pt x="74" y="674"/>
                      </a:lnTo>
                      <a:lnTo>
                        <a:pt x="44" y="691"/>
                      </a:lnTo>
                      <a:lnTo>
                        <a:pt x="0" y="691"/>
                      </a:lnTo>
                      <a:lnTo>
                        <a:pt x="17" y="687"/>
                      </a:lnTo>
                      <a:lnTo>
                        <a:pt x="27" y="687"/>
                      </a:lnTo>
                      <a:lnTo>
                        <a:pt x="37" y="687"/>
                      </a:lnTo>
                      <a:lnTo>
                        <a:pt x="77" y="665"/>
                      </a:lnTo>
                      <a:lnTo>
                        <a:pt x="94" y="682"/>
                      </a:lnTo>
                      <a:lnTo>
                        <a:pt x="111" y="700"/>
                      </a:lnTo>
                      <a:lnTo>
                        <a:pt x="124" y="705"/>
                      </a:lnTo>
                      <a:lnTo>
                        <a:pt x="144" y="700"/>
                      </a:lnTo>
                      <a:lnTo>
                        <a:pt x="154" y="705"/>
                      </a:lnTo>
                      <a:lnTo>
                        <a:pt x="170" y="700"/>
                      </a:lnTo>
                      <a:lnTo>
                        <a:pt x="184" y="705"/>
                      </a:lnTo>
                      <a:lnTo>
                        <a:pt x="184" y="687"/>
                      </a:lnTo>
                      <a:lnTo>
                        <a:pt x="198" y="674"/>
                      </a:lnTo>
                      <a:lnTo>
                        <a:pt x="191" y="687"/>
                      </a:lnTo>
                      <a:lnTo>
                        <a:pt x="194" y="696"/>
                      </a:lnTo>
                      <a:lnTo>
                        <a:pt x="198" y="700"/>
                      </a:lnTo>
                      <a:lnTo>
                        <a:pt x="221" y="709"/>
                      </a:lnTo>
                      <a:lnTo>
                        <a:pt x="241" y="705"/>
                      </a:lnTo>
                      <a:lnTo>
                        <a:pt x="271" y="696"/>
                      </a:lnTo>
                      <a:lnTo>
                        <a:pt x="294" y="682"/>
                      </a:lnTo>
                      <a:lnTo>
                        <a:pt x="299" y="687"/>
                      </a:lnTo>
                      <a:lnTo>
                        <a:pt x="288" y="691"/>
                      </a:lnTo>
                      <a:lnTo>
                        <a:pt x="275" y="696"/>
                      </a:lnTo>
                      <a:lnTo>
                        <a:pt x="241" y="705"/>
                      </a:lnTo>
                      <a:lnTo>
                        <a:pt x="278" y="713"/>
                      </a:lnTo>
                      <a:lnTo>
                        <a:pt x="294" y="718"/>
                      </a:lnTo>
                      <a:lnTo>
                        <a:pt x="307" y="713"/>
                      </a:lnTo>
                      <a:lnTo>
                        <a:pt x="301" y="682"/>
                      </a:lnTo>
                      <a:lnTo>
                        <a:pt x="291" y="674"/>
                      </a:lnTo>
                      <a:lnTo>
                        <a:pt x="268" y="665"/>
                      </a:lnTo>
                      <a:lnTo>
                        <a:pt x="258" y="665"/>
                      </a:lnTo>
                      <a:lnTo>
                        <a:pt x="261" y="674"/>
                      </a:lnTo>
                      <a:lnTo>
                        <a:pt x="245" y="678"/>
                      </a:lnTo>
                      <a:lnTo>
                        <a:pt x="241" y="674"/>
                      </a:lnTo>
                      <a:lnTo>
                        <a:pt x="245" y="661"/>
                      </a:lnTo>
                      <a:lnTo>
                        <a:pt x="225" y="656"/>
                      </a:lnTo>
                      <a:lnTo>
                        <a:pt x="204" y="656"/>
                      </a:lnTo>
                      <a:lnTo>
                        <a:pt x="201" y="665"/>
                      </a:lnTo>
                      <a:lnTo>
                        <a:pt x="194" y="656"/>
                      </a:lnTo>
                      <a:lnTo>
                        <a:pt x="211" y="652"/>
                      </a:lnTo>
                      <a:lnTo>
                        <a:pt x="211" y="647"/>
                      </a:lnTo>
                      <a:lnTo>
                        <a:pt x="217" y="639"/>
                      </a:lnTo>
                      <a:lnTo>
                        <a:pt x="225" y="630"/>
                      </a:lnTo>
                      <a:lnTo>
                        <a:pt x="225" y="616"/>
                      </a:lnTo>
                      <a:lnTo>
                        <a:pt x="221" y="612"/>
                      </a:lnTo>
                      <a:lnTo>
                        <a:pt x="211" y="603"/>
                      </a:lnTo>
                      <a:lnTo>
                        <a:pt x="181" y="582"/>
                      </a:lnTo>
                      <a:lnTo>
                        <a:pt x="207" y="590"/>
                      </a:lnTo>
                      <a:lnTo>
                        <a:pt x="217" y="599"/>
                      </a:lnTo>
                      <a:lnTo>
                        <a:pt x="227" y="603"/>
                      </a:lnTo>
                      <a:lnTo>
                        <a:pt x="238" y="603"/>
                      </a:lnTo>
                      <a:lnTo>
                        <a:pt x="248" y="590"/>
                      </a:lnTo>
                      <a:lnTo>
                        <a:pt x="238" y="603"/>
                      </a:lnTo>
                      <a:lnTo>
                        <a:pt x="231" y="622"/>
                      </a:lnTo>
                      <a:lnTo>
                        <a:pt x="227" y="639"/>
                      </a:lnTo>
                      <a:lnTo>
                        <a:pt x="231" y="643"/>
                      </a:lnTo>
                      <a:lnTo>
                        <a:pt x="238" y="639"/>
                      </a:lnTo>
                      <a:lnTo>
                        <a:pt x="248" y="643"/>
                      </a:lnTo>
                      <a:lnTo>
                        <a:pt x="255" y="643"/>
                      </a:lnTo>
                      <a:lnTo>
                        <a:pt x="265" y="643"/>
                      </a:lnTo>
                      <a:lnTo>
                        <a:pt x="275" y="643"/>
                      </a:lnTo>
                      <a:lnTo>
                        <a:pt x="291" y="647"/>
                      </a:lnTo>
                      <a:lnTo>
                        <a:pt x="268" y="594"/>
                      </a:lnTo>
                      <a:lnTo>
                        <a:pt x="258" y="594"/>
                      </a:lnTo>
                      <a:lnTo>
                        <a:pt x="282" y="594"/>
                      </a:lnTo>
                      <a:lnTo>
                        <a:pt x="301" y="568"/>
                      </a:lnTo>
                      <a:lnTo>
                        <a:pt x="341" y="534"/>
                      </a:lnTo>
                      <a:lnTo>
                        <a:pt x="322" y="551"/>
                      </a:lnTo>
                      <a:lnTo>
                        <a:pt x="307" y="573"/>
                      </a:lnTo>
                      <a:lnTo>
                        <a:pt x="294" y="590"/>
                      </a:lnTo>
                      <a:lnTo>
                        <a:pt x="288" y="599"/>
                      </a:lnTo>
                      <a:lnTo>
                        <a:pt x="294" y="603"/>
                      </a:lnTo>
                      <a:lnTo>
                        <a:pt x="294" y="616"/>
                      </a:lnTo>
                      <a:lnTo>
                        <a:pt x="299" y="607"/>
                      </a:lnTo>
                      <a:lnTo>
                        <a:pt x="307" y="599"/>
                      </a:lnTo>
                      <a:lnTo>
                        <a:pt x="315" y="599"/>
                      </a:lnTo>
                      <a:lnTo>
                        <a:pt x="318" y="607"/>
                      </a:lnTo>
                      <a:lnTo>
                        <a:pt x="307" y="607"/>
                      </a:lnTo>
                      <a:lnTo>
                        <a:pt x="301" y="612"/>
                      </a:lnTo>
                      <a:lnTo>
                        <a:pt x="301" y="626"/>
                      </a:lnTo>
                      <a:lnTo>
                        <a:pt x="305" y="639"/>
                      </a:lnTo>
                      <a:lnTo>
                        <a:pt x="311" y="630"/>
                      </a:lnTo>
                      <a:lnTo>
                        <a:pt x="318" y="630"/>
                      </a:lnTo>
                      <a:lnTo>
                        <a:pt x="318" y="635"/>
                      </a:lnTo>
                      <a:lnTo>
                        <a:pt x="315" y="639"/>
                      </a:lnTo>
                      <a:lnTo>
                        <a:pt x="307" y="643"/>
                      </a:lnTo>
                      <a:lnTo>
                        <a:pt x="307" y="652"/>
                      </a:lnTo>
                      <a:lnTo>
                        <a:pt x="311" y="656"/>
                      </a:lnTo>
                      <a:lnTo>
                        <a:pt x="318" y="656"/>
                      </a:lnTo>
                      <a:lnTo>
                        <a:pt x="322" y="656"/>
                      </a:lnTo>
                      <a:lnTo>
                        <a:pt x="322" y="652"/>
                      </a:lnTo>
                      <a:lnTo>
                        <a:pt x="332" y="674"/>
                      </a:lnTo>
                      <a:lnTo>
                        <a:pt x="328" y="682"/>
                      </a:lnTo>
                      <a:lnTo>
                        <a:pt x="325" y="687"/>
                      </a:lnTo>
                      <a:lnTo>
                        <a:pt x="325" y="696"/>
                      </a:lnTo>
                      <a:lnTo>
                        <a:pt x="335" y="696"/>
                      </a:lnTo>
                      <a:lnTo>
                        <a:pt x="335" y="687"/>
                      </a:lnTo>
                      <a:lnTo>
                        <a:pt x="318" y="635"/>
                      </a:lnTo>
                      <a:lnTo>
                        <a:pt x="311" y="599"/>
                      </a:lnTo>
                      <a:lnTo>
                        <a:pt x="315" y="582"/>
                      </a:lnTo>
                      <a:lnTo>
                        <a:pt x="307" y="568"/>
                      </a:lnTo>
                      <a:lnTo>
                        <a:pt x="284" y="560"/>
                      </a:lnTo>
                      <a:lnTo>
                        <a:pt x="311" y="568"/>
                      </a:lnTo>
                      <a:lnTo>
                        <a:pt x="325" y="547"/>
                      </a:lnTo>
                      <a:lnTo>
                        <a:pt x="318" y="560"/>
                      </a:lnTo>
                      <a:lnTo>
                        <a:pt x="325" y="573"/>
                      </a:lnTo>
                      <a:lnTo>
                        <a:pt x="322" y="586"/>
                      </a:lnTo>
                      <a:lnTo>
                        <a:pt x="328" y="594"/>
                      </a:lnTo>
                      <a:lnTo>
                        <a:pt x="322" y="603"/>
                      </a:lnTo>
                      <a:lnTo>
                        <a:pt x="328" y="626"/>
                      </a:lnTo>
                      <a:lnTo>
                        <a:pt x="332" y="647"/>
                      </a:lnTo>
                      <a:lnTo>
                        <a:pt x="348" y="665"/>
                      </a:lnTo>
                      <a:lnTo>
                        <a:pt x="362" y="661"/>
                      </a:lnTo>
                      <a:lnTo>
                        <a:pt x="351" y="647"/>
                      </a:lnTo>
                      <a:lnTo>
                        <a:pt x="348" y="630"/>
                      </a:lnTo>
                      <a:lnTo>
                        <a:pt x="338" y="622"/>
                      </a:lnTo>
                      <a:lnTo>
                        <a:pt x="341" y="607"/>
                      </a:lnTo>
                      <a:lnTo>
                        <a:pt x="348" y="594"/>
                      </a:lnTo>
                      <a:lnTo>
                        <a:pt x="356" y="607"/>
                      </a:lnTo>
                      <a:lnTo>
                        <a:pt x="351" y="612"/>
                      </a:lnTo>
                      <a:lnTo>
                        <a:pt x="351" y="622"/>
                      </a:lnTo>
                      <a:lnTo>
                        <a:pt x="356" y="639"/>
                      </a:lnTo>
                      <a:lnTo>
                        <a:pt x="362" y="643"/>
                      </a:lnTo>
                      <a:lnTo>
                        <a:pt x="368" y="643"/>
                      </a:lnTo>
                      <a:lnTo>
                        <a:pt x="372" y="639"/>
                      </a:lnTo>
                      <a:lnTo>
                        <a:pt x="379" y="630"/>
                      </a:lnTo>
                      <a:lnTo>
                        <a:pt x="375" y="616"/>
                      </a:lnTo>
                      <a:lnTo>
                        <a:pt x="379" y="612"/>
                      </a:lnTo>
                      <a:lnTo>
                        <a:pt x="392" y="616"/>
                      </a:lnTo>
                      <a:lnTo>
                        <a:pt x="392" y="626"/>
                      </a:lnTo>
                      <a:lnTo>
                        <a:pt x="389" y="622"/>
                      </a:lnTo>
                      <a:lnTo>
                        <a:pt x="385" y="630"/>
                      </a:lnTo>
                      <a:lnTo>
                        <a:pt x="379" y="639"/>
                      </a:lnTo>
                      <a:lnTo>
                        <a:pt x="379" y="652"/>
                      </a:lnTo>
                      <a:lnTo>
                        <a:pt x="382" y="665"/>
                      </a:lnTo>
                      <a:lnTo>
                        <a:pt x="402" y="652"/>
                      </a:lnTo>
                      <a:lnTo>
                        <a:pt x="408" y="647"/>
                      </a:lnTo>
                      <a:lnTo>
                        <a:pt x="402" y="626"/>
                      </a:lnTo>
                      <a:lnTo>
                        <a:pt x="415" y="635"/>
                      </a:lnTo>
                      <a:lnTo>
                        <a:pt x="419" y="643"/>
                      </a:lnTo>
                      <a:lnTo>
                        <a:pt x="419" y="652"/>
                      </a:lnTo>
                      <a:lnTo>
                        <a:pt x="415" y="656"/>
                      </a:lnTo>
                      <a:lnTo>
                        <a:pt x="423" y="665"/>
                      </a:lnTo>
                      <a:lnTo>
                        <a:pt x="415" y="670"/>
                      </a:lnTo>
                      <a:lnTo>
                        <a:pt x="412" y="661"/>
                      </a:lnTo>
                      <a:lnTo>
                        <a:pt x="398" y="665"/>
                      </a:lnTo>
                      <a:lnTo>
                        <a:pt x="398" y="674"/>
                      </a:lnTo>
                      <a:lnTo>
                        <a:pt x="405" y="674"/>
                      </a:lnTo>
                      <a:lnTo>
                        <a:pt x="412" y="670"/>
                      </a:lnTo>
                      <a:lnTo>
                        <a:pt x="419" y="678"/>
                      </a:lnTo>
                      <a:lnTo>
                        <a:pt x="412" y="682"/>
                      </a:lnTo>
                      <a:lnTo>
                        <a:pt x="412" y="691"/>
                      </a:lnTo>
                      <a:lnTo>
                        <a:pt x="419" y="691"/>
                      </a:lnTo>
                      <a:lnTo>
                        <a:pt x="419" y="709"/>
                      </a:lnTo>
                      <a:lnTo>
                        <a:pt x="423" y="718"/>
                      </a:lnTo>
                      <a:lnTo>
                        <a:pt x="429" y="722"/>
                      </a:lnTo>
                      <a:lnTo>
                        <a:pt x="432" y="718"/>
                      </a:lnTo>
                      <a:lnTo>
                        <a:pt x="429" y="709"/>
                      </a:lnTo>
                      <a:lnTo>
                        <a:pt x="419" y="705"/>
                      </a:lnTo>
                      <a:lnTo>
                        <a:pt x="425" y="696"/>
                      </a:lnTo>
                      <a:lnTo>
                        <a:pt x="436" y="696"/>
                      </a:lnTo>
                      <a:lnTo>
                        <a:pt x="449" y="696"/>
                      </a:lnTo>
                      <a:lnTo>
                        <a:pt x="459" y="709"/>
                      </a:lnTo>
                      <a:lnTo>
                        <a:pt x="472" y="726"/>
                      </a:lnTo>
                      <a:lnTo>
                        <a:pt x="476" y="740"/>
                      </a:lnTo>
                      <a:lnTo>
                        <a:pt x="496" y="762"/>
                      </a:lnTo>
                      <a:lnTo>
                        <a:pt x="506" y="770"/>
                      </a:lnTo>
                      <a:lnTo>
                        <a:pt x="506" y="757"/>
                      </a:lnTo>
                      <a:lnTo>
                        <a:pt x="506" y="747"/>
                      </a:lnTo>
                      <a:lnTo>
                        <a:pt x="496" y="713"/>
                      </a:lnTo>
                      <a:lnTo>
                        <a:pt x="490" y="722"/>
                      </a:lnTo>
                      <a:lnTo>
                        <a:pt x="486" y="713"/>
                      </a:lnTo>
                      <a:lnTo>
                        <a:pt x="490" y="709"/>
                      </a:lnTo>
                      <a:lnTo>
                        <a:pt x="492" y="696"/>
                      </a:lnTo>
                      <a:lnTo>
                        <a:pt x="486" y="674"/>
                      </a:lnTo>
                      <a:lnTo>
                        <a:pt x="476" y="665"/>
                      </a:lnTo>
                      <a:lnTo>
                        <a:pt x="442" y="647"/>
                      </a:lnTo>
                      <a:lnTo>
                        <a:pt x="439" y="652"/>
                      </a:lnTo>
                      <a:lnTo>
                        <a:pt x="423" y="639"/>
                      </a:lnTo>
                      <a:lnTo>
                        <a:pt x="429" y="635"/>
                      </a:lnTo>
                      <a:lnTo>
                        <a:pt x="446" y="647"/>
                      </a:lnTo>
                      <a:lnTo>
                        <a:pt x="465" y="656"/>
                      </a:lnTo>
                      <a:lnTo>
                        <a:pt x="462" y="647"/>
                      </a:lnTo>
                      <a:lnTo>
                        <a:pt x="459" y="652"/>
                      </a:lnTo>
                      <a:lnTo>
                        <a:pt x="452" y="647"/>
                      </a:lnTo>
                      <a:lnTo>
                        <a:pt x="456" y="643"/>
                      </a:lnTo>
                      <a:lnTo>
                        <a:pt x="459" y="639"/>
                      </a:lnTo>
                      <a:lnTo>
                        <a:pt x="456" y="630"/>
                      </a:lnTo>
                      <a:lnTo>
                        <a:pt x="446" y="630"/>
                      </a:lnTo>
                      <a:lnTo>
                        <a:pt x="432" y="635"/>
                      </a:lnTo>
                      <a:lnTo>
                        <a:pt x="439" y="622"/>
                      </a:lnTo>
                      <a:lnTo>
                        <a:pt x="452" y="612"/>
                      </a:lnTo>
                      <a:lnTo>
                        <a:pt x="408" y="499"/>
                      </a:lnTo>
                      <a:lnTo>
                        <a:pt x="382" y="420"/>
                      </a:lnTo>
                      <a:lnTo>
                        <a:pt x="315" y="410"/>
                      </a:lnTo>
                      <a:lnTo>
                        <a:pt x="214" y="410"/>
                      </a:lnTo>
                      <a:lnTo>
                        <a:pt x="258" y="405"/>
                      </a:lnTo>
                      <a:lnTo>
                        <a:pt x="291" y="405"/>
                      </a:lnTo>
                      <a:lnTo>
                        <a:pt x="299" y="388"/>
                      </a:lnTo>
                      <a:lnTo>
                        <a:pt x="307" y="384"/>
                      </a:lnTo>
                      <a:lnTo>
                        <a:pt x="307" y="371"/>
                      </a:lnTo>
                      <a:lnTo>
                        <a:pt x="307" y="358"/>
                      </a:lnTo>
                      <a:lnTo>
                        <a:pt x="318" y="349"/>
                      </a:lnTo>
                      <a:lnTo>
                        <a:pt x="315" y="336"/>
                      </a:lnTo>
                      <a:lnTo>
                        <a:pt x="318" y="305"/>
                      </a:lnTo>
                      <a:lnTo>
                        <a:pt x="318" y="287"/>
                      </a:lnTo>
                      <a:lnTo>
                        <a:pt x="328" y="293"/>
                      </a:lnTo>
                      <a:lnTo>
                        <a:pt x="332" y="305"/>
                      </a:lnTo>
                      <a:lnTo>
                        <a:pt x="325" y="305"/>
                      </a:lnTo>
                      <a:lnTo>
                        <a:pt x="328" y="322"/>
                      </a:lnTo>
                      <a:lnTo>
                        <a:pt x="335" y="332"/>
                      </a:lnTo>
                      <a:lnTo>
                        <a:pt x="328" y="341"/>
                      </a:lnTo>
                      <a:lnTo>
                        <a:pt x="332" y="349"/>
                      </a:lnTo>
                      <a:lnTo>
                        <a:pt x="328" y="362"/>
                      </a:lnTo>
                      <a:lnTo>
                        <a:pt x="328" y="371"/>
                      </a:lnTo>
                      <a:lnTo>
                        <a:pt x="322" y="371"/>
                      </a:lnTo>
                      <a:lnTo>
                        <a:pt x="318" y="375"/>
                      </a:lnTo>
                      <a:lnTo>
                        <a:pt x="307" y="393"/>
                      </a:lnTo>
                      <a:lnTo>
                        <a:pt x="307" y="397"/>
                      </a:lnTo>
                      <a:lnTo>
                        <a:pt x="328" y="401"/>
                      </a:lnTo>
                      <a:lnTo>
                        <a:pt x="335" y="401"/>
                      </a:lnTo>
                      <a:lnTo>
                        <a:pt x="345" y="405"/>
                      </a:lnTo>
                      <a:lnTo>
                        <a:pt x="382" y="405"/>
                      </a:lnTo>
                      <a:lnTo>
                        <a:pt x="379" y="371"/>
                      </a:lnTo>
                      <a:lnTo>
                        <a:pt x="368" y="354"/>
                      </a:lnTo>
                      <a:lnTo>
                        <a:pt x="356" y="345"/>
                      </a:lnTo>
                      <a:lnTo>
                        <a:pt x="341" y="341"/>
                      </a:lnTo>
                      <a:lnTo>
                        <a:pt x="332" y="345"/>
                      </a:lnTo>
                      <a:lnTo>
                        <a:pt x="322" y="345"/>
                      </a:lnTo>
                      <a:lnTo>
                        <a:pt x="318" y="332"/>
                      </a:lnTo>
                      <a:lnTo>
                        <a:pt x="318" y="318"/>
                      </a:lnTo>
                      <a:lnTo>
                        <a:pt x="315" y="318"/>
                      </a:lnTo>
                      <a:lnTo>
                        <a:pt x="318" y="293"/>
                      </a:lnTo>
                      <a:lnTo>
                        <a:pt x="328" y="293"/>
                      </a:lnTo>
                      <a:lnTo>
                        <a:pt x="335" y="305"/>
                      </a:lnTo>
                      <a:lnTo>
                        <a:pt x="328" y="310"/>
                      </a:lnTo>
                      <a:lnTo>
                        <a:pt x="332" y="318"/>
                      </a:lnTo>
                      <a:lnTo>
                        <a:pt x="341" y="327"/>
                      </a:lnTo>
                      <a:lnTo>
                        <a:pt x="348" y="332"/>
                      </a:lnTo>
                      <a:lnTo>
                        <a:pt x="356" y="327"/>
                      </a:lnTo>
                      <a:lnTo>
                        <a:pt x="351" y="322"/>
                      </a:lnTo>
                      <a:lnTo>
                        <a:pt x="351" y="314"/>
                      </a:lnTo>
                      <a:lnTo>
                        <a:pt x="341" y="310"/>
                      </a:lnTo>
                      <a:lnTo>
                        <a:pt x="332" y="297"/>
                      </a:lnTo>
                      <a:lnTo>
                        <a:pt x="322" y="293"/>
                      </a:lnTo>
                      <a:lnTo>
                        <a:pt x="315" y="297"/>
                      </a:lnTo>
                      <a:lnTo>
                        <a:pt x="311" y="301"/>
                      </a:lnTo>
                      <a:lnTo>
                        <a:pt x="307" y="305"/>
                      </a:lnTo>
                      <a:lnTo>
                        <a:pt x="305" y="310"/>
                      </a:lnTo>
                      <a:lnTo>
                        <a:pt x="301" y="314"/>
                      </a:lnTo>
                      <a:lnTo>
                        <a:pt x="294" y="327"/>
                      </a:lnTo>
                      <a:lnTo>
                        <a:pt x="282" y="336"/>
                      </a:lnTo>
                      <a:lnTo>
                        <a:pt x="278" y="327"/>
                      </a:lnTo>
                      <a:lnTo>
                        <a:pt x="291" y="318"/>
                      </a:lnTo>
                      <a:lnTo>
                        <a:pt x="291" y="310"/>
                      </a:lnTo>
                      <a:lnTo>
                        <a:pt x="299" y="305"/>
                      </a:lnTo>
                      <a:lnTo>
                        <a:pt x="301" y="297"/>
                      </a:lnTo>
                      <a:lnTo>
                        <a:pt x="299" y="287"/>
                      </a:lnTo>
                      <a:lnTo>
                        <a:pt x="288" y="283"/>
                      </a:lnTo>
                      <a:lnTo>
                        <a:pt x="278" y="270"/>
                      </a:lnTo>
                      <a:lnTo>
                        <a:pt x="278" y="253"/>
                      </a:lnTo>
                      <a:lnTo>
                        <a:pt x="282" y="270"/>
                      </a:lnTo>
                      <a:lnTo>
                        <a:pt x="288" y="279"/>
                      </a:lnTo>
                      <a:lnTo>
                        <a:pt x="301" y="257"/>
                      </a:lnTo>
                      <a:lnTo>
                        <a:pt x="299" y="239"/>
                      </a:lnTo>
                      <a:lnTo>
                        <a:pt x="301" y="226"/>
                      </a:lnTo>
                      <a:lnTo>
                        <a:pt x="307" y="231"/>
                      </a:lnTo>
                      <a:lnTo>
                        <a:pt x="311" y="244"/>
                      </a:lnTo>
                      <a:lnTo>
                        <a:pt x="328" y="248"/>
                      </a:lnTo>
                      <a:lnTo>
                        <a:pt x="335" y="231"/>
                      </a:lnTo>
                      <a:lnTo>
                        <a:pt x="315" y="218"/>
                      </a:lnTo>
                      <a:lnTo>
                        <a:pt x="307" y="199"/>
                      </a:lnTo>
                      <a:lnTo>
                        <a:pt x="315" y="199"/>
                      </a:lnTo>
                      <a:lnTo>
                        <a:pt x="322" y="214"/>
                      </a:lnTo>
                      <a:lnTo>
                        <a:pt x="332" y="222"/>
                      </a:lnTo>
                      <a:lnTo>
                        <a:pt x="328" y="199"/>
                      </a:lnTo>
                      <a:lnTo>
                        <a:pt x="311" y="195"/>
                      </a:lnTo>
                      <a:lnTo>
                        <a:pt x="299" y="199"/>
                      </a:lnTo>
                      <a:lnTo>
                        <a:pt x="301" y="218"/>
                      </a:lnTo>
                      <a:lnTo>
                        <a:pt x="301" y="239"/>
                      </a:lnTo>
                      <a:lnTo>
                        <a:pt x="291" y="239"/>
                      </a:lnTo>
                      <a:lnTo>
                        <a:pt x="288" y="222"/>
                      </a:lnTo>
                      <a:lnTo>
                        <a:pt x="291" y="191"/>
                      </a:lnTo>
                      <a:lnTo>
                        <a:pt x="305" y="182"/>
                      </a:lnTo>
                      <a:lnTo>
                        <a:pt x="322" y="187"/>
                      </a:lnTo>
                      <a:lnTo>
                        <a:pt x="328" y="169"/>
                      </a:lnTo>
                      <a:lnTo>
                        <a:pt x="322" y="160"/>
                      </a:lnTo>
                      <a:lnTo>
                        <a:pt x="311" y="169"/>
                      </a:lnTo>
                      <a:lnTo>
                        <a:pt x="305" y="182"/>
                      </a:lnTo>
                      <a:lnTo>
                        <a:pt x="301" y="169"/>
                      </a:lnTo>
                      <a:lnTo>
                        <a:pt x="301" y="151"/>
                      </a:lnTo>
                      <a:lnTo>
                        <a:pt x="305" y="125"/>
                      </a:lnTo>
                      <a:lnTo>
                        <a:pt x="307" y="112"/>
                      </a:lnTo>
                      <a:lnTo>
                        <a:pt x="322" y="112"/>
                      </a:lnTo>
                      <a:lnTo>
                        <a:pt x="332" y="121"/>
                      </a:lnTo>
                      <a:lnTo>
                        <a:pt x="325" y="64"/>
                      </a:lnTo>
                      <a:lnTo>
                        <a:pt x="307" y="73"/>
                      </a:lnTo>
                      <a:lnTo>
                        <a:pt x="291" y="81"/>
                      </a:lnTo>
                      <a:lnTo>
                        <a:pt x="291" y="99"/>
                      </a:lnTo>
                      <a:lnTo>
                        <a:pt x="284" y="95"/>
                      </a:lnTo>
                      <a:lnTo>
                        <a:pt x="265" y="95"/>
                      </a:lnTo>
                      <a:lnTo>
                        <a:pt x="251" y="104"/>
                      </a:lnTo>
                      <a:lnTo>
                        <a:pt x="248" y="108"/>
                      </a:lnTo>
                      <a:lnTo>
                        <a:pt x="245" y="99"/>
                      </a:lnTo>
                      <a:lnTo>
                        <a:pt x="248" y="91"/>
                      </a:lnTo>
                      <a:lnTo>
                        <a:pt x="255" y="81"/>
                      </a:lnTo>
                      <a:lnTo>
                        <a:pt x="265" y="91"/>
                      </a:lnTo>
                      <a:lnTo>
                        <a:pt x="275" y="91"/>
                      </a:lnTo>
                      <a:lnTo>
                        <a:pt x="282" y="85"/>
                      </a:lnTo>
                      <a:lnTo>
                        <a:pt x="282" y="77"/>
                      </a:lnTo>
                      <a:lnTo>
                        <a:pt x="288" y="73"/>
                      </a:lnTo>
                      <a:lnTo>
                        <a:pt x="301" y="73"/>
                      </a:lnTo>
                      <a:lnTo>
                        <a:pt x="305" y="64"/>
                      </a:lnTo>
                      <a:lnTo>
                        <a:pt x="311" y="68"/>
                      </a:lnTo>
                      <a:lnTo>
                        <a:pt x="318" y="64"/>
                      </a:lnTo>
                      <a:lnTo>
                        <a:pt x="311" y="21"/>
                      </a:lnTo>
                      <a:lnTo>
                        <a:pt x="375" y="0"/>
                      </a:lnTo>
                      <a:lnTo>
                        <a:pt x="368" y="50"/>
                      </a:lnTo>
                      <a:lnTo>
                        <a:pt x="366" y="64"/>
                      </a:lnTo>
                      <a:lnTo>
                        <a:pt x="372" y="64"/>
                      </a:lnTo>
                      <a:lnTo>
                        <a:pt x="379" y="55"/>
                      </a:lnTo>
                      <a:lnTo>
                        <a:pt x="382" y="55"/>
                      </a:lnTo>
                      <a:lnTo>
                        <a:pt x="385" y="68"/>
                      </a:lnTo>
                      <a:lnTo>
                        <a:pt x="379" y="73"/>
                      </a:lnTo>
                      <a:lnTo>
                        <a:pt x="372" y="77"/>
                      </a:lnTo>
                      <a:lnTo>
                        <a:pt x="375" y="91"/>
                      </a:lnTo>
                      <a:lnTo>
                        <a:pt x="379" y="91"/>
                      </a:lnTo>
                      <a:lnTo>
                        <a:pt x="382" y="85"/>
                      </a:lnTo>
                      <a:lnTo>
                        <a:pt x="382" y="81"/>
                      </a:lnTo>
                      <a:lnTo>
                        <a:pt x="382" y="68"/>
                      </a:lnTo>
                      <a:lnTo>
                        <a:pt x="389" y="64"/>
                      </a:lnTo>
                      <a:lnTo>
                        <a:pt x="389" y="81"/>
                      </a:lnTo>
                      <a:lnTo>
                        <a:pt x="398" y="85"/>
                      </a:lnTo>
                      <a:lnTo>
                        <a:pt x="392" y="99"/>
                      </a:lnTo>
                      <a:lnTo>
                        <a:pt x="405" y="95"/>
                      </a:lnTo>
                      <a:lnTo>
                        <a:pt x="419" y="91"/>
                      </a:lnTo>
                      <a:lnTo>
                        <a:pt x="436" y="85"/>
                      </a:lnTo>
                      <a:lnTo>
                        <a:pt x="446" y="85"/>
                      </a:lnTo>
                      <a:lnTo>
                        <a:pt x="449" y="95"/>
                      </a:lnTo>
                      <a:lnTo>
                        <a:pt x="465" y="91"/>
                      </a:lnTo>
                      <a:lnTo>
                        <a:pt x="469" y="95"/>
                      </a:lnTo>
                      <a:lnTo>
                        <a:pt x="490" y="91"/>
                      </a:lnTo>
                      <a:lnTo>
                        <a:pt x="503" y="99"/>
                      </a:lnTo>
                      <a:lnTo>
                        <a:pt x="519" y="99"/>
                      </a:lnTo>
                      <a:lnTo>
                        <a:pt x="519" y="73"/>
                      </a:lnTo>
                      <a:lnTo>
                        <a:pt x="523" y="73"/>
                      </a:lnTo>
                      <a:lnTo>
                        <a:pt x="523" y="95"/>
                      </a:lnTo>
                      <a:lnTo>
                        <a:pt x="537" y="104"/>
                      </a:lnTo>
                      <a:lnTo>
                        <a:pt x="543" y="95"/>
                      </a:lnTo>
                      <a:lnTo>
                        <a:pt x="549" y="95"/>
                      </a:lnTo>
                      <a:lnTo>
                        <a:pt x="556" y="108"/>
                      </a:lnTo>
                      <a:lnTo>
                        <a:pt x="573" y="108"/>
                      </a:lnTo>
                      <a:lnTo>
                        <a:pt x="570" y="95"/>
                      </a:lnTo>
                      <a:lnTo>
                        <a:pt x="580" y="95"/>
                      </a:lnTo>
                      <a:lnTo>
                        <a:pt x="576" y="104"/>
                      </a:lnTo>
                      <a:lnTo>
                        <a:pt x="570" y="104"/>
                      </a:lnTo>
                      <a:lnTo>
                        <a:pt x="576" y="112"/>
                      </a:lnTo>
                      <a:lnTo>
                        <a:pt x="586" y="112"/>
                      </a:lnTo>
                      <a:lnTo>
                        <a:pt x="586" y="104"/>
                      </a:lnTo>
                      <a:lnTo>
                        <a:pt x="583" y="95"/>
                      </a:lnTo>
                      <a:lnTo>
                        <a:pt x="589" y="95"/>
                      </a:lnTo>
                      <a:lnTo>
                        <a:pt x="589" y="68"/>
                      </a:lnTo>
                      <a:lnTo>
                        <a:pt x="600" y="95"/>
                      </a:lnTo>
                      <a:lnTo>
                        <a:pt x="609" y="108"/>
                      </a:lnTo>
                      <a:lnTo>
                        <a:pt x="619" y="112"/>
                      </a:lnTo>
                      <a:lnTo>
                        <a:pt x="627" y="104"/>
                      </a:lnTo>
                      <a:lnTo>
                        <a:pt x="640" y="116"/>
                      </a:lnTo>
                      <a:lnTo>
                        <a:pt x="640" y="73"/>
                      </a:lnTo>
                      <a:lnTo>
                        <a:pt x="657" y="64"/>
                      </a:lnTo>
                      <a:lnTo>
                        <a:pt x="657" y="91"/>
                      </a:lnTo>
                      <a:lnTo>
                        <a:pt x="660" y="99"/>
                      </a:lnTo>
                      <a:lnTo>
                        <a:pt x="667" y="112"/>
                      </a:lnTo>
                      <a:lnTo>
                        <a:pt x="663" y="121"/>
                      </a:lnTo>
                      <a:lnTo>
                        <a:pt x="657" y="112"/>
                      </a:lnTo>
                      <a:lnTo>
                        <a:pt x="650" y="121"/>
                      </a:lnTo>
                      <a:lnTo>
                        <a:pt x="640" y="116"/>
                      </a:lnTo>
                      <a:lnTo>
                        <a:pt x="627" y="112"/>
                      </a:lnTo>
                      <a:lnTo>
                        <a:pt x="623" y="125"/>
                      </a:lnTo>
                      <a:lnTo>
                        <a:pt x="633" y="130"/>
                      </a:lnTo>
                      <a:lnTo>
                        <a:pt x="647" y="130"/>
                      </a:lnTo>
                      <a:lnTo>
                        <a:pt x="650" y="143"/>
                      </a:lnTo>
                      <a:lnTo>
                        <a:pt x="660" y="151"/>
                      </a:lnTo>
                      <a:lnTo>
                        <a:pt x="670" y="143"/>
                      </a:lnTo>
                      <a:lnTo>
                        <a:pt x="667" y="130"/>
                      </a:lnTo>
                      <a:lnTo>
                        <a:pt x="674" y="116"/>
                      </a:lnTo>
                      <a:lnTo>
                        <a:pt x="667" y="95"/>
                      </a:lnTo>
                      <a:lnTo>
                        <a:pt x="674" y="68"/>
                      </a:lnTo>
                      <a:lnTo>
                        <a:pt x="676" y="68"/>
                      </a:lnTo>
                      <a:lnTo>
                        <a:pt x="684" y="81"/>
                      </a:lnTo>
                      <a:lnTo>
                        <a:pt x="676" y="85"/>
                      </a:lnTo>
                      <a:lnTo>
                        <a:pt x="684" y="95"/>
                      </a:lnTo>
                      <a:lnTo>
                        <a:pt x="697" y="91"/>
                      </a:lnTo>
                      <a:lnTo>
                        <a:pt x="707" y="91"/>
                      </a:lnTo>
                      <a:lnTo>
                        <a:pt x="700" y="104"/>
                      </a:lnTo>
                      <a:lnTo>
                        <a:pt x="703" y="112"/>
                      </a:lnTo>
                      <a:lnTo>
                        <a:pt x="690" y="116"/>
                      </a:lnTo>
                      <a:lnTo>
                        <a:pt x="700" y="130"/>
                      </a:lnTo>
                      <a:lnTo>
                        <a:pt x="707" y="143"/>
                      </a:lnTo>
                      <a:lnTo>
                        <a:pt x="697" y="165"/>
                      </a:lnTo>
                      <a:lnTo>
                        <a:pt x="680" y="156"/>
                      </a:lnTo>
                      <a:lnTo>
                        <a:pt x="676" y="178"/>
                      </a:lnTo>
                      <a:lnTo>
                        <a:pt x="690" y="182"/>
                      </a:lnTo>
                      <a:lnTo>
                        <a:pt x="684" y="191"/>
                      </a:lnTo>
                      <a:lnTo>
                        <a:pt x="674" y="178"/>
                      </a:lnTo>
                      <a:lnTo>
                        <a:pt x="674" y="191"/>
                      </a:lnTo>
                      <a:lnTo>
                        <a:pt x="684" y="199"/>
                      </a:lnTo>
                      <a:lnTo>
                        <a:pt x="653" y="187"/>
                      </a:lnTo>
                      <a:lnTo>
                        <a:pt x="633" y="169"/>
                      </a:lnTo>
                      <a:lnTo>
                        <a:pt x="617" y="178"/>
                      </a:lnTo>
                      <a:lnTo>
                        <a:pt x="596" y="169"/>
                      </a:lnTo>
                      <a:lnTo>
                        <a:pt x="593" y="160"/>
                      </a:lnTo>
                      <a:lnTo>
                        <a:pt x="613" y="151"/>
                      </a:lnTo>
                      <a:lnTo>
                        <a:pt x="609" y="139"/>
                      </a:lnTo>
                      <a:lnTo>
                        <a:pt x="593" y="134"/>
                      </a:lnTo>
                      <a:lnTo>
                        <a:pt x="589" y="151"/>
                      </a:lnTo>
                      <a:lnTo>
                        <a:pt x="576" y="147"/>
                      </a:lnTo>
                      <a:lnTo>
                        <a:pt x="573" y="134"/>
                      </a:lnTo>
                      <a:lnTo>
                        <a:pt x="570" y="156"/>
                      </a:lnTo>
                      <a:lnTo>
                        <a:pt x="553" y="173"/>
                      </a:lnTo>
                      <a:lnTo>
                        <a:pt x="543" y="165"/>
                      </a:lnTo>
                      <a:lnTo>
                        <a:pt x="546" y="139"/>
                      </a:lnTo>
                      <a:lnTo>
                        <a:pt x="543" y="121"/>
                      </a:lnTo>
                      <a:lnTo>
                        <a:pt x="529" y="125"/>
                      </a:lnTo>
                      <a:lnTo>
                        <a:pt x="509" y="121"/>
                      </a:lnTo>
                      <a:lnTo>
                        <a:pt x="482" y="112"/>
                      </a:lnTo>
                      <a:lnTo>
                        <a:pt x="439" y="112"/>
                      </a:lnTo>
                      <a:lnTo>
                        <a:pt x="425" y="112"/>
                      </a:lnTo>
                      <a:lnTo>
                        <a:pt x="429" y="121"/>
                      </a:lnTo>
                      <a:lnTo>
                        <a:pt x="429" y="130"/>
                      </a:lnTo>
                      <a:lnTo>
                        <a:pt x="425" y="151"/>
                      </a:lnTo>
                      <a:lnTo>
                        <a:pt x="412" y="151"/>
                      </a:lnTo>
                      <a:lnTo>
                        <a:pt x="405" y="139"/>
                      </a:lnTo>
                      <a:lnTo>
                        <a:pt x="395" y="143"/>
                      </a:lnTo>
                      <a:lnTo>
                        <a:pt x="392" y="169"/>
                      </a:lnTo>
                      <a:lnTo>
                        <a:pt x="402" y="160"/>
                      </a:lnTo>
                      <a:lnTo>
                        <a:pt x="412" y="173"/>
                      </a:lnTo>
                      <a:lnTo>
                        <a:pt x="405" y="191"/>
                      </a:lnTo>
                      <a:lnTo>
                        <a:pt x="408" y="204"/>
                      </a:lnTo>
                      <a:lnTo>
                        <a:pt x="429" y="199"/>
                      </a:lnTo>
                      <a:lnTo>
                        <a:pt x="449" y="195"/>
                      </a:lnTo>
                      <a:lnTo>
                        <a:pt x="449" y="178"/>
                      </a:lnTo>
                      <a:lnTo>
                        <a:pt x="425" y="169"/>
                      </a:lnTo>
                      <a:lnTo>
                        <a:pt x="456" y="165"/>
                      </a:lnTo>
                      <a:lnTo>
                        <a:pt x="459" y="169"/>
                      </a:lnTo>
                      <a:lnTo>
                        <a:pt x="469" y="160"/>
                      </a:lnTo>
                      <a:lnTo>
                        <a:pt x="479" y="165"/>
                      </a:lnTo>
                      <a:lnTo>
                        <a:pt x="499" y="160"/>
                      </a:lnTo>
                      <a:lnTo>
                        <a:pt x="509" y="143"/>
                      </a:lnTo>
                      <a:lnTo>
                        <a:pt x="506" y="116"/>
                      </a:lnTo>
                      <a:lnTo>
                        <a:pt x="513" y="143"/>
                      </a:lnTo>
                      <a:lnTo>
                        <a:pt x="519" y="160"/>
                      </a:lnTo>
                      <a:lnTo>
                        <a:pt x="546" y="160"/>
                      </a:lnTo>
                      <a:lnTo>
                        <a:pt x="549" y="125"/>
                      </a:lnTo>
                      <a:lnTo>
                        <a:pt x="560" y="125"/>
                      </a:lnTo>
                      <a:lnTo>
                        <a:pt x="553" y="156"/>
                      </a:lnTo>
                      <a:lnTo>
                        <a:pt x="570" y="156"/>
                      </a:lnTo>
                      <a:lnTo>
                        <a:pt x="606" y="169"/>
                      </a:lnTo>
                      <a:lnTo>
                        <a:pt x="583" y="187"/>
                      </a:lnTo>
                      <a:lnTo>
                        <a:pt x="623" y="208"/>
                      </a:lnTo>
                      <a:lnTo>
                        <a:pt x="663" y="222"/>
                      </a:lnTo>
                      <a:lnTo>
                        <a:pt x="676" y="239"/>
                      </a:lnTo>
                      <a:lnTo>
                        <a:pt x="670" y="248"/>
                      </a:lnTo>
                      <a:lnTo>
                        <a:pt x="657" y="235"/>
                      </a:lnTo>
                      <a:lnTo>
                        <a:pt x="623" y="218"/>
                      </a:lnTo>
                      <a:lnTo>
                        <a:pt x="596" y="214"/>
                      </a:lnTo>
                      <a:lnTo>
                        <a:pt x="570" y="204"/>
                      </a:lnTo>
                      <a:lnTo>
                        <a:pt x="560" y="191"/>
                      </a:lnTo>
                      <a:lnTo>
                        <a:pt x="519" y="182"/>
                      </a:lnTo>
                      <a:lnTo>
                        <a:pt x="486" y="191"/>
                      </a:lnTo>
                      <a:lnTo>
                        <a:pt x="459" y="204"/>
                      </a:lnTo>
                      <a:lnTo>
                        <a:pt x="432" y="226"/>
                      </a:lnTo>
                      <a:lnTo>
                        <a:pt x="419" y="248"/>
                      </a:lnTo>
                      <a:lnTo>
                        <a:pt x="423" y="265"/>
                      </a:lnTo>
                      <a:lnTo>
                        <a:pt x="436" y="287"/>
                      </a:lnTo>
                      <a:lnTo>
                        <a:pt x="449" y="283"/>
                      </a:lnTo>
                      <a:lnTo>
                        <a:pt x="469" y="270"/>
                      </a:lnTo>
                      <a:lnTo>
                        <a:pt x="482" y="261"/>
                      </a:lnTo>
                      <a:lnTo>
                        <a:pt x="482" y="235"/>
                      </a:lnTo>
                      <a:lnTo>
                        <a:pt x="496" y="239"/>
                      </a:lnTo>
                      <a:lnTo>
                        <a:pt x="486" y="261"/>
                      </a:lnTo>
                      <a:lnTo>
                        <a:pt x="513" y="279"/>
                      </a:lnTo>
                      <a:lnTo>
                        <a:pt x="516" y="301"/>
                      </a:lnTo>
                      <a:lnTo>
                        <a:pt x="560" y="270"/>
                      </a:lnTo>
                      <a:lnTo>
                        <a:pt x="563" y="283"/>
                      </a:lnTo>
                      <a:lnTo>
                        <a:pt x="549" y="297"/>
                      </a:lnTo>
                      <a:lnTo>
                        <a:pt x="573" y="301"/>
                      </a:lnTo>
                      <a:lnTo>
                        <a:pt x="573" y="314"/>
                      </a:lnTo>
                      <a:lnTo>
                        <a:pt x="553" y="318"/>
                      </a:lnTo>
                      <a:lnTo>
                        <a:pt x="529" y="297"/>
                      </a:lnTo>
                      <a:lnTo>
                        <a:pt x="496" y="305"/>
                      </a:lnTo>
                      <a:lnTo>
                        <a:pt x="476" y="310"/>
                      </a:lnTo>
                      <a:lnTo>
                        <a:pt x="462" y="305"/>
                      </a:lnTo>
                      <a:lnTo>
                        <a:pt x="436" y="297"/>
                      </a:lnTo>
                      <a:lnTo>
                        <a:pt x="459" y="322"/>
                      </a:lnTo>
                      <a:lnTo>
                        <a:pt x="482" y="345"/>
                      </a:lnTo>
                      <a:lnTo>
                        <a:pt x="509" y="341"/>
                      </a:lnTo>
                      <a:lnTo>
                        <a:pt x="529" y="345"/>
                      </a:lnTo>
                      <a:lnTo>
                        <a:pt x="529" y="358"/>
                      </a:lnTo>
                      <a:lnTo>
                        <a:pt x="509" y="358"/>
                      </a:lnTo>
                      <a:lnTo>
                        <a:pt x="490" y="345"/>
                      </a:lnTo>
                      <a:lnTo>
                        <a:pt x="476" y="345"/>
                      </a:lnTo>
                      <a:lnTo>
                        <a:pt x="479" y="367"/>
                      </a:lnTo>
                      <a:lnTo>
                        <a:pt x="462" y="371"/>
                      </a:lnTo>
                      <a:lnTo>
                        <a:pt x="439" y="362"/>
                      </a:lnTo>
                      <a:lnTo>
                        <a:pt x="442" y="341"/>
                      </a:lnTo>
                      <a:lnTo>
                        <a:pt x="456" y="362"/>
                      </a:lnTo>
                      <a:lnTo>
                        <a:pt x="459" y="349"/>
                      </a:lnTo>
                      <a:lnTo>
                        <a:pt x="436" y="327"/>
                      </a:lnTo>
                      <a:lnTo>
                        <a:pt x="412" y="332"/>
                      </a:lnTo>
                      <a:lnTo>
                        <a:pt x="415" y="354"/>
                      </a:lnTo>
                      <a:lnTo>
                        <a:pt x="429" y="393"/>
                      </a:lnTo>
                      <a:lnTo>
                        <a:pt x="459" y="481"/>
                      </a:lnTo>
                      <a:lnTo>
                        <a:pt x="496" y="538"/>
                      </a:lnTo>
                      <a:lnTo>
                        <a:pt x="519" y="568"/>
                      </a:lnTo>
                      <a:lnTo>
                        <a:pt x="529" y="582"/>
                      </a:lnTo>
                      <a:lnTo>
                        <a:pt x="532" y="582"/>
                      </a:lnTo>
                      <a:lnTo>
                        <a:pt x="526" y="564"/>
                      </a:lnTo>
                      <a:lnTo>
                        <a:pt x="519" y="547"/>
                      </a:lnTo>
                      <a:lnTo>
                        <a:pt x="523" y="551"/>
                      </a:lnTo>
                      <a:lnTo>
                        <a:pt x="537" y="541"/>
                      </a:lnTo>
                      <a:lnTo>
                        <a:pt x="553" y="541"/>
                      </a:lnTo>
                      <a:lnTo>
                        <a:pt x="593" y="528"/>
                      </a:lnTo>
                      <a:lnTo>
                        <a:pt x="600" y="520"/>
                      </a:lnTo>
                      <a:lnTo>
                        <a:pt x="596" y="538"/>
                      </a:lnTo>
                      <a:lnTo>
                        <a:pt x="543" y="556"/>
                      </a:lnTo>
                      <a:lnTo>
                        <a:pt x="539" y="568"/>
                      </a:lnTo>
                      <a:lnTo>
                        <a:pt x="546" y="577"/>
                      </a:lnTo>
                      <a:lnTo>
                        <a:pt x="549" y="586"/>
                      </a:lnTo>
                      <a:lnTo>
                        <a:pt x="546" y="599"/>
                      </a:lnTo>
                      <a:lnTo>
                        <a:pt x="553" y="626"/>
                      </a:lnTo>
                      <a:lnTo>
                        <a:pt x="576" y="643"/>
                      </a:lnTo>
                      <a:lnTo>
                        <a:pt x="580" y="626"/>
                      </a:lnTo>
                      <a:lnTo>
                        <a:pt x="573" y="603"/>
                      </a:lnTo>
                      <a:lnTo>
                        <a:pt x="570" y="599"/>
                      </a:lnTo>
                      <a:lnTo>
                        <a:pt x="583" y="594"/>
                      </a:lnTo>
                      <a:lnTo>
                        <a:pt x="583" y="603"/>
                      </a:lnTo>
                      <a:lnTo>
                        <a:pt x="580" y="616"/>
                      </a:lnTo>
                      <a:lnTo>
                        <a:pt x="583" y="635"/>
                      </a:lnTo>
                      <a:lnTo>
                        <a:pt x="589" y="639"/>
                      </a:lnTo>
                      <a:lnTo>
                        <a:pt x="606" y="687"/>
                      </a:lnTo>
                      <a:lnTo>
                        <a:pt x="609" y="713"/>
                      </a:lnTo>
                      <a:lnTo>
                        <a:pt x="589" y="743"/>
                      </a:lnTo>
                      <a:lnTo>
                        <a:pt x="586" y="753"/>
                      </a:lnTo>
                      <a:lnTo>
                        <a:pt x="603" y="736"/>
                      </a:lnTo>
                      <a:lnTo>
                        <a:pt x="613" y="730"/>
                      </a:lnTo>
                      <a:lnTo>
                        <a:pt x="623" y="730"/>
                      </a:lnTo>
                      <a:lnTo>
                        <a:pt x="633" y="740"/>
                      </a:lnTo>
                      <a:lnTo>
                        <a:pt x="643" y="730"/>
                      </a:lnTo>
                      <a:lnTo>
                        <a:pt x="629" y="757"/>
                      </a:lnTo>
                      <a:lnTo>
                        <a:pt x="619" y="753"/>
                      </a:lnTo>
                      <a:lnTo>
                        <a:pt x="613" y="753"/>
                      </a:lnTo>
                      <a:lnTo>
                        <a:pt x="609" y="766"/>
                      </a:lnTo>
                      <a:lnTo>
                        <a:pt x="600" y="779"/>
                      </a:lnTo>
                      <a:lnTo>
                        <a:pt x="589" y="784"/>
                      </a:lnTo>
                      <a:lnTo>
                        <a:pt x="593" y="796"/>
                      </a:lnTo>
                      <a:lnTo>
                        <a:pt x="600" y="796"/>
                      </a:lnTo>
                      <a:lnTo>
                        <a:pt x="603" y="810"/>
                      </a:lnTo>
                      <a:lnTo>
                        <a:pt x="596" y="810"/>
                      </a:lnTo>
                      <a:lnTo>
                        <a:pt x="589" y="805"/>
                      </a:lnTo>
                      <a:lnTo>
                        <a:pt x="583" y="788"/>
                      </a:lnTo>
                      <a:lnTo>
                        <a:pt x="576" y="792"/>
                      </a:lnTo>
                      <a:lnTo>
                        <a:pt x="570" y="818"/>
                      </a:lnTo>
                      <a:lnTo>
                        <a:pt x="570" y="841"/>
                      </a:lnTo>
                      <a:lnTo>
                        <a:pt x="573" y="871"/>
                      </a:lnTo>
                      <a:lnTo>
                        <a:pt x="573" y="893"/>
                      </a:lnTo>
                      <a:lnTo>
                        <a:pt x="573" y="910"/>
                      </a:lnTo>
                      <a:lnTo>
                        <a:pt x="586" y="942"/>
                      </a:lnTo>
                      <a:lnTo>
                        <a:pt x="589" y="951"/>
                      </a:lnTo>
                      <a:lnTo>
                        <a:pt x="676" y="924"/>
                      </a:lnTo>
                      <a:lnTo>
                        <a:pt x="690" y="910"/>
                      </a:lnTo>
                      <a:lnTo>
                        <a:pt x="697" y="880"/>
                      </a:lnTo>
                      <a:lnTo>
                        <a:pt x="694" y="867"/>
                      </a:lnTo>
                      <a:lnTo>
                        <a:pt x="697" y="853"/>
                      </a:lnTo>
                      <a:lnTo>
                        <a:pt x="697" y="867"/>
                      </a:lnTo>
                      <a:lnTo>
                        <a:pt x="720" y="845"/>
                      </a:lnTo>
                      <a:lnTo>
                        <a:pt x="731" y="845"/>
                      </a:lnTo>
                      <a:lnTo>
                        <a:pt x="731" y="867"/>
                      </a:lnTo>
                      <a:lnTo>
                        <a:pt x="720" y="876"/>
                      </a:lnTo>
                      <a:lnTo>
                        <a:pt x="713" y="893"/>
                      </a:lnTo>
                      <a:lnTo>
                        <a:pt x="720" y="893"/>
                      </a:lnTo>
                      <a:lnTo>
                        <a:pt x="710" y="938"/>
                      </a:lnTo>
                      <a:lnTo>
                        <a:pt x="703" y="955"/>
                      </a:lnTo>
                      <a:lnTo>
                        <a:pt x="700" y="945"/>
                      </a:lnTo>
                      <a:lnTo>
                        <a:pt x="686" y="955"/>
                      </a:lnTo>
                      <a:lnTo>
                        <a:pt x="680" y="964"/>
                      </a:lnTo>
                      <a:lnTo>
                        <a:pt x="663" y="964"/>
                      </a:lnTo>
                      <a:lnTo>
                        <a:pt x="663" y="972"/>
                      </a:lnTo>
                      <a:lnTo>
                        <a:pt x="647" y="964"/>
                      </a:lnTo>
                      <a:lnTo>
                        <a:pt x="623" y="964"/>
                      </a:lnTo>
                      <a:lnTo>
                        <a:pt x="600" y="981"/>
                      </a:lnTo>
                      <a:lnTo>
                        <a:pt x="593" y="998"/>
                      </a:lnTo>
                      <a:lnTo>
                        <a:pt x="593" y="1016"/>
                      </a:lnTo>
                      <a:lnTo>
                        <a:pt x="596" y="1043"/>
                      </a:lnTo>
                      <a:lnTo>
                        <a:pt x="523" y="1016"/>
                      </a:lnTo>
                    </a:path>
                  </a:pathLst>
                </a:custGeom>
                <a:solidFill>
                  <a:schemeClr val="bg2"/>
                </a:solidFill>
                <a:ln w="9525" cap="rnd">
                  <a:noFill/>
                  <a:round/>
                  <a:headEnd/>
                  <a:tailEnd/>
                </a:ln>
                <a:effectLst/>
              </p:spPr>
              <p:txBody>
                <a:bodyPr/>
                <a:lstStyle/>
                <a:p>
                  <a:endParaRPr lang="de-DE"/>
                </a:p>
              </p:txBody>
            </p:sp>
            <p:sp>
              <p:nvSpPr>
                <p:cNvPr id="1029" name="Freeform 5"/>
                <p:cNvSpPr>
                  <a:spLocks/>
                </p:cNvSpPr>
                <p:nvPr/>
              </p:nvSpPr>
              <p:spPr bwMode="ltGray">
                <a:xfrm>
                  <a:off x="4782" y="1824"/>
                  <a:ext cx="684" cy="1697"/>
                </a:xfrm>
                <a:custGeom>
                  <a:avLst/>
                  <a:gdLst/>
                  <a:ahLst/>
                  <a:cxnLst>
                    <a:cxn ang="0">
                      <a:pos x="174" y="1431"/>
                    </a:cxn>
                    <a:cxn ang="0">
                      <a:pos x="147" y="1334"/>
                    </a:cxn>
                    <a:cxn ang="0">
                      <a:pos x="177" y="1330"/>
                    </a:cxn>
                    <a:cxn ang="0">
                      <a:pos x="257" y="1365"/>
                    </a:cxn>
                    <a:cxn ang="0">
                      <a:pos x="301" y="1232"/>
                    </a:cxn>
                    <a:cxn ang="0">
                      <a:pos x="220" y="1127"/>
                    </a:cxn>
                    <a:cxn ang="0">
                      <a:pos x="123" y="1141"/>
                    </a:cxn>
                    <a:cxn ang="0">
                      <a:pos x="157" y="1069"/>
                    </a:cxn>
                    <a:cxn ang="0">
                      <a:pos x="136" y="1030"/>
                    </a:cxn>
                    <a:cxn ang="0">
                      <a:pos x="163" y="1017"/>
                    </a:cxn>
                    <a:cxn ang="0">
                      <a:pos x="177" y="1060"/>
                    </a:cxn>
                    <a:cxn ang="0">
                      <a:pos x="267" y="1145"/>
                    </a:cxn>
                    <a:cxn ang="0">
                      <a:pos x="308" y="1075"/>
                    </a:cxn>
                    <a:cxn ang="0">
                      <a:pos x="130" y="924"/>
                    </a:cxn>
                    <a:cxn ang="0">
                      <a:pos x="143" y="753"/>
                    </a:cxn>
                    <a:cxn ang="0">
                      <a:pos x="140" y="669"/>
                    </a:cxn>
                    <a:cxn ang="0">
                      <a:pos x="116" y="634"/>
                    </a:cxn>
                    <a:cxn ang="0">
                      <a:pos x="67" y="554"/>
                    </a:cxn>
                    <a:cxn ang="0">
                      <a:pos x="140" y="519"/>
                    </a:cxn>
                    <a:cxn ang="0">
                      <a:pos x="116" y="467"/>
                    </a:cxn>
                    <a:cxn ang="0">
                      <a:pos x="23" y="378"/>
                    </a:cxn>
                    <a:cxn ang="0">
                      <a:pos x="254" y="0"/>
                    </a:cxn>
                    <a:cxn ang="0">
                      <a:pos x="301" y="44"/>
                    </a:cxn>
                    <a:cxn ang="0">
                      <a:pos x="355" y="39"/>
                    </a:cxn>
                    <a:cxn ang="0">
                      <a:pos x="395" y="8"/>
                    </a:cxn>
                    <a:cxn ang="0">
                      <a:pos x="441" y="22"/>
                    </a:cxn>
                    <a:cxn ang="0">
                      <a:pos x="508" y="18"/>
                    </a:cxn>
                    <a:cxn ang="0">
                      <a:pos x="515" y="74"/>
                    </a:cxn>
                    <a:cxn ang="0">
                      <a:pos x="535" y="118"/>
                    </a:cxn>
                    <a:cxn ang="0">
                      <a:pos x="479" y="92"/>
                    </a:cxn>
                    <a:cxn ang="0">
                      <a:pos x="538" y="132"/>
                    </a:cxn>
                    <a:cxn ang="0">
                      <a:pos x="589" y="159"/>
                    </a:cxn>
                    <a:cxn ang="0">
                      <a:pos x="605" y="233"/>
                    </a:cxn>
                    <a:cxn ang="0">
                      <a:pos x="669" y="281"/>
                    </a:cxn>
                    <a:cxn ang="0">
                      <a:pos x="633" y="260"/>
                    </a:cxn>
                    <a:cxn ang="0">
                      <a:pos x="572" y="295"/>
                    </a:cxn>
                    <a:cxn ang="0">
                      <a:pos x="528" y="264"/>
                    </a:cxn>
                    <a:cxn ang="0">
                      <a:pos x="528" y="281"/>
                    </a:cxn>
                    <a:cxn ang="0">
                      <a:pos x="552" y="308"/>
                    </a:cxn>
                    <a:cxn ang="0">
                      <a:pos x="569" y="320"/>
                    </a:cxn>
                    <a:cxn ang="0">
                      <a:pos x="629" y="365"/>
                    </a:cxn>
                    <a:cxn ang="0">
                      <a:pos x="672" y="384"/>
                    </a:cxn>
                    <a:cxn ang="0">
                      <a:pos x="234" y="392"/>
                    </a:cxn>
                    <a:cxn ang="0">
                      <a:pos x="275" y="585"/>
                    </a:cxn>
                    <a:cxn ang="0">
                      <a:pos x="301" y="643"/>
                    </a:cxn>
                    <a:cxn ang="0">
                      <a:pos x="231" y="696"/>
                    </a:cxn>
                    <a:cxn ang="0">
                      <a:pos x="220" y="643"/>
                    </a:cxn>
                    <a:cxn ang="0">
                      <a:pos x="231" y="722"/>
                    </a:cxn>
                    <a:cxn ang="0">
                      <a:pos x="208" y="775"/>
                    </a:cxn>
                    <a:cxn ang="0">
                      <a:pos x="214" y="819"/>
                    </a:cxn>
                    <a:cxn ang="0">
                      <a:pos x="197" y="890"/>
                    </a:cxn>
                    <a:cxn ang="0">
                      <a:pos x="275" y="951"/>
                    </a:cxn>
                    <a:cxn ang="0">
                      <a:pos x="445" y="1048"/>
                    </a:cxn>
                    <a:cxn ang="0">
                      <a:pos x="415" y="1197"/>
                    </a:cxn>
                    <a:cxn ang="0">
                      <a:pos x="425" y="1184"/>
                    </a:cxn>
                    <a:cxn ang="0">
                      <a:pos x="451" y="1189"/>
                    </a:cxn>
                    <a:cxn ang="0">
                      <a:pos x="451" y="1096"/>
                    </a:cxn>
                    <a:cxn ang="0">
                      <a:pos x="432" y="1215"/>
                    </a:cxn>
                    <a:cxn ang="0">
                      <a:pos x="401" y="1249"/>
                    </a:cxn>
                    <a:cxn ang="0">
                      <a:pos x="348" y="1317"/>
                    </a:cxn>
                    <a:cxn ang="0">
                      <a:pos x="411" y="1375"/>
                    </a:cxn>
                    <a:cxn ang="0">
                      <a:pos x="241" y="1536"/>
                    </a:cxn>
                    <a:cxn ang="0">
                      <a:pos x="275" y="1696"/>
                    </a:cxn>
                  </a:cxnLst>
                  <a:rect l="0" t="0" r="r" b="b"/>
                  <a:pathLst>
                    <a:path w="684" h="1697">
                      <a:moveTo>
                        <a:pt x="147" y="1660"/>
                      </a:moveTo>
                      <a:lnTo>
                        <a:pt x="123" y="1647"/>
                      </a:lnTo>
                      <a:lnTo>
                        <a:pt x="170" y="1497"/>
                      </a:lnTo>
                      <a:lnTo>
                        <a:pt x="174" y="1431"/>
                      </a:lnTo>
                      <a:lnTo>
                        <a:pt x="177" y="1426"/>
                      </a:lnTo>
                      <a:lnTo>
                        <a:pt x="220" y="1392"/>
                      </a:lnTo>
                      <a:lnTo>
                        <a:pt x="214" y="1375"/>
                      </a:lnTo>
                      <a:lnTo>
                        <a:pt x="147" y="1334"/>
                      </a:lnTo>
                      <a:lnTo>
                        <a:pt x="163" y="1338"/>
                      </a:lnTo>
                      <a:lnTo>
                        <a:pt x="167" y="1326"/>
                      </a:lnTo>
                      <a:lnTo>
                        <a:pt x="167" y="1290"/>
                      </a:lnTo>
                      <a:lnTo>
                        <a:pt x="177" y="1330"/>
                      </a:lnTo>
                      <a:lnTo>
                        <a:pt x="208" y="1360"/>
                      </a:lnTo>
                      <a:lnTo>
                        <a:pt x="220" y="1356"/>
                      </a:lnTo>
                      <a:lnTo>
                        <a:pt x="231" y="1379"/>
                      </a:lnTo>
                      <a:lnTo>
                        <a:pt x="257" y="1365"/>
                      </a:lnTo>
                      <a:lnTo>
                        <a:pt x="275" y="1334"/>
                      </a:lnTo>
                      <a:lnTo>
                        <a:pt x="291" y="1281"/>
                      </a:lnTo>
                      <a:lnTo>
                        <a:pt x="294" y="1272"/>
                      </a:lnTo>
                      <a:lnTo>
                        <a:pt x="301" y="1232"/>
                      </a:lnTo>
                      <a:lnTo>
                        <a:pt x="294" y="1211"/>
                      </a:lnTo>
                      <a:lnTo>
                        <a:pt x="287" y="1202"/>
                      </a:lnTo>
                      <a:lnTo>
                        <a:pt x="291" y="1189"/>
                      </a:lnTo>
                      <a:lnTo>
                        <a:pt x="220" y="1127"/>
                      </a:lnTo>
                      <a:lnTo>
                        <a:pt x="197" y="1127"/>
                      </a:lnTo>
                      <a:lnTo>
                        <a:pt x="200" y="1118"/>
                      </a:lnTo>
                      <a:lnTo>
                        <a:pt x="107" y="1158"/>
                      </a:lnTo>
                      <a:lnTo>
                        <a:pt x="123" y="1141"/>
                      </a:lnTo>
                      <a:lnTo>
                        <a:pt x="197" y="1114"/>
                      </a:lnTo>
                      <a:lnTo>
                        <a:pt x="177" y="1100"/>
                      </a:lnTo>
                      <a:lnTo>
                        <a:pt x="163" y="1092"/>
                      </a:lnTo>
                      <a:lnTo>
                        <a:pt x="157" y="1069"/>
                      </a:lnTo>
                      <a:lnTo>
                        <a:pt x="126" y="1056"/>
                      </a:lnTo>
                      <a:lnTo>
                        <a:pt x="120" y="1034"/>
                      </a:lnTo>
                      <a:lnTo>
                        <a:pt x="133" y="1052"/>
                      </a:lnTo>
                      <a:lnTo>
                        <a:pt x="136" y="1030"/>
                      </a:lnTo>
                      <a:lnTo>
                        <a:pt x="136" y="951"/>
                      </a:lnTo>
                      <a:lnTo>
                        <a:pt x="157" y="968"/>
                      </a:lnTo>
                      <a:lnTo>
                        <a:pt x="167" y="1003"/>
                      </a:lnTo>
                      <a:lnTo>
                        <a:pt x="163" y="1017"/>
                      </a:lnTo>
                      <a:lnTo>
                        <a:pt x="163" y="1030"/>
                      </a:lnTo>
                      <a:lnTo>
                        <a:pt x="183" y="1026"/>
                      </a:lnTo>
                      <a:lnTo>
                        <a:pt x="174" y="1048"/>
                      </a:lnTo>
                      <a:lnTo>
                        <a:pt x="177" y="1060"/>
                      </a:lnTo>
                      <a:lnTo>
                        <a:pt x="203" y="1088"/>
                      </a:lnTo>
                      <a:lnTo>
                        <a:pt x="208" y="1079"/>
                      </a:lnTo>
                      <a:lnTo>
                        <a:pt x="214" y="1100"/>
                      </a:lnTo>
                      <a:lnTo>
                        <a:pt x="267" y="1145"/>
                      </a:lnTo>
                      <a:lnTo>
                        <a:pt x="301" y="1158"/>
                      </a:lnTo>
                      <a:lnTo>
                        <a:pt x="327" y="1118"/>
                      </a:lnTo>
                      <a:lnTo>
                        <a:pt x="327" y="1100"/>
                      </a:lnTo>
                      <a:lnTo>
                        <a:pt x="308" y="1075"/>
                      </a:lnTo>
                      <a:lnTo>
                        <a:pt x="271" y="1043"/>
                      </a:lnTo>
                      <a:lnTo>
                        <a:pt x="214" y="1003"/>
                      </a:lnTo>
                      <a:lnTo>
                        <a:pt x="167" y="955"/>
                      </a:lnTo>
                      <a:lnTo>
                        <a:pt x="130" y="924"/>
                      </a:lnTo>
                      <a:lnTo>
                        <a:pt x="116" y="880"/>
                      </a:lnTo>
                      <a:lnTo>
                        <a:pt x="113" y="827"/>
                      </a:lnTo>
                      <a:lnTo>
                        <a:pt x="126" y="784"/>
                      </a:lnTo>
                      <a:lnTo>
                        <a:pt x="143" y="753"/>
                      </a:lnTo>
                      <a:lnTo>
                        <a:pt x="157" y="735"/>
                      </a:lnTo>
                      <a:lnTo>
                        <a:pt x="177" y="669"/>
                      </a:lnTo>
                      <a:lnTo>
                        <a:pt x="167" y="656"/>
                      </a:lnTo>
                      <a:lnTo>
                        <a:pt x="140" y="669"/>
                      </a:lnTo>
                      <a:lnTo>
                        <a:pt x="113" y="673"/>
                      </a:lnTo>
                      <a:lnTo>
                        <a:pt x="67" y="669"/>
                      </a:lnTo>
                      <a:lnTo>
                        <a:pt x="113" y="647"/>
                      </a:lnTo>
                      <a:lnTo>
                        <a:pt x="116" y="634"/>
                      </a:lnTo>
                      <a:lnTo>
                        <a:pt x="154" y="630"/>
                      </a:lnTo>
                      <a:lnTo>
                        <a:pt x="154" y="616"/>
                      </a:lnTo>
                      <a:lnTo>
                        <a:pt x="97" y="603"/>
                      </a:lnTo>
                      <a:lnTo>
                        <a:pt x="67" y="554"/>
                      </a:lnTo>
                      <a:lnTo>
                        <a:pt x="87" y="506"/>
                      </a:lnTo>
                      <a:lnTo>
                        <a:pt x="150" y="564"/>
                      </a:lnTo>
                      <a:lnTo>
                        <a:pt x="157" y="546"/>
                      </a:lnTo>
                      <a:lnTo>
                        <a:pt x="140" y="519"/>
                      </a:lnTo>
                      <a:lnTo>
                        <a:pt x="147" y="502"/>
                      </a:lnTo>
                      <a:lnTo>
                        <a:pt x="123" y="480"/>
                      </a:lnTo>
                      <a:lnTo>
                        <a:pt x="110" y="497"/>
                      </a:lnTo>
                      <a:lnTo>
                        <a:pt x="116" y="467"/>
                      </a:lnTo>
                      <a:lnTo>
                        <a:pt x="107" y="440"/>
                      </a:lnTo>
                      <a:lnTo>
                        <a:pt x="56" y="422"/>
                      </a:lnTo>
                      <a:lnTo>
                        <a:pt x="20" y="413"/>
                      </a:lnTo>
                      <a:lnTo>
                        <a:pt x="23" y="378"/>
                      </a:lnTo>
                      <a:lnTo>
                        <a:pt x="0" y="225"/>
                      </a:lnTo>
                      <a:lnTo>
                        <a:pt x="250" y="8"/>
                      </a:lnTo>
                      <a:lnTo>
                        <a:pt x="244" y="31"/>
                      </a:lnTo>
                      <a:lnTo>
                        <a:pt x="254" y="0"/>
                      </a:lnTo>
                      <a:lnTo>
                        <a:pt x="257" y="18"/>
                      </a:lnTo>
                      <a:lnTo>
                        <a:pt x="271" y="39"/>
                      </a:lnTo>
                      <a:lnTo>
                        <a:pt x="298" y="26"/>
                      </a:lnTo>
                      <a:lnTo>
                        <a:pt x="301" y="44"/>
                      </a:lnTo>
                      <a:lnTo>
                        <a:pt x="327" y="31"/>
                      </a:lnTo>
                      <a:lnTo>
                        <a:pt x="334" y="44"/>
                      </a:lnTo>
                      <a:lnTo>
                        <a:pt x="348" y="26"/>
                      </a:lnTo>
                      <a:lnTo>
                        <a:pt x="355" y="39"/>
                      </a:lnTo>
                      <a:lnTo>
                        <a:pt x="365" y="18"/>
                      </a:lnTo>
                      <a:lnTo>
                        <a:pt x="378" y="8"/>
                      </a:lnTo>
                      <a:lnTo>
                        <a:pt x="384" y="18"/>
                      </a:lnTo>
                      <a:lnTo>
                        <a:pt x="395" y="8"/>
                      </a:lnTo>
                      <a:lnTo>
                        <a:pt x="405" y="26"/>
                      </a:lnTo>
                      <a:lnTo>
                        <a:pt x="418" y="26"/>
                      </a:lnTo>
                      <a:lnTo>
                        <a:pt x="425" y="8"/>
                      </a:lnTo>
                      <a:lnTo>
                        <a:pt x="441" y="22"/>
                      </a:lnTo>
                      <a:lnTo>
                        <a:pt x="448" y="35"/>
                      </a:lnTo>
                      <a:lnTo>
                        <a:pt x="479" y="26"/>
                      </a:lnTo>
                      <a:lnTo>
                        <a:pt x="495" y="18"/>
                      </a:lnTo>
                      <a:lnTo>
                        <a:pt x="508" y="18"/>
                      </a:lnTo>
                      <a:lnTo>
                        <a:pt x="535" y="31"/>
                      </a:lnTo>
                      <a:lnTo>
                        <a:pt x="525" y="44"/>
                      </a:lnTo>
                      <a:lnTo>
                        <a:pt x="525" y="65"/>
                      </a:lnTo>
                      <a:lnTo>
                        <a:pt x="515" y="74"/>
                      </a:lnTo>
                      <a:lnTo>
                        <a:pt x="522" y="80"/>
                      </a:lnTo>
                      <a:lnTo>
                        <a:pt x="535" y="84"/>
                      </a:lnTo>
                      <a:lnTo>
                        <a:pt x="535" y="97"/>
                      </a:lnTo>
                      <a:lnTo>
                        <a:pt x="535" y="118"/>
                      </a:lnTo>
                      <a:lnTo>
                        <a:pt x="525" y="132"/>
                      </a:lnTo>
                      <a:lnTo>
                        <a:pt x="525" y="110"/>
                      </a:lnTo>
                      <a:lnTo>
                        <a:pt x="512" y="92"/>
                      </a:lnTo>
                      <a:lnTo>
                        <a:pt x="479" y="92"/>
                      </a:lnTo>
                      <a:lnTo>
                        <a:pt x="481" y="114"/>
                      </a:lnTo>
                      <a:lnTo>
                        <a:pt x="498" y="114"/>
                      </a:lnTo>
                      <a:lnTo>
                        <a:pt x="512" y="118"/>
                      </a:lnTo>
                      <a:lnTo>
                        <a:pt x="538" y="132"/>
                      </a:lnTo>
                      <a:lnTo>
                        <a:pt x="552" y="132"/>
                      </a:lnTo>
                      <a:lnTo>
                        <a:pt x="572" y="118"/>
                      </a:lnTo>
                      <a:lnTo>
                        <a:pt x="569" y="140"/>
                      </a:lnTo>
                      <a:lnTo>
                        <a:pt x="589" y="159"/>
                      </a:lnTo>
                      <a:lnTo>
                        <a:pt x="569" y="176"/>
                      </a:lnTo>
                      <a:lnTo>
                        <a:pt x="575" y="193"/>
                      </a:lnTo>
                      <a:lnTo>
                        <a:pt x="585" y="211"/>
                      </a:lnTo>
                      <a:lnTo>
                        <a:pt x="605" y="233"/>
                      </a:lnTo>
                      <a:lnTo>
                        <a:pt x="629" y="242"/>
                      </a:lnTo>
                      <a:lnTo>
                        <a:pt x="633" y="247"/>
                      </a:lnTo>
                      <a:lnTo>
                        <a:pt x="656" y="260"/>
                      </a:lnTo>
                      <a:lnTo>
                        <a:pt x="669" y="281"/>
                      </a:lnTo>
                      <a:lnTo>
                        <a:pt x="676" y="291"/>
                      </a:lnTo>
                      <a:lnTo>
                        <a:pt x="666" y="295"/>
                      </a:lnTo>
                      <a:lnTo>
                        <a:pt x="656" y="277"/>
                      </a:lnTo>
                      <a:lnTo>
                        <a:pt x="633" y="260"/>
                      </a:lnTo>
                      <a:lnTo>
                        <a:pt x="623" y="277"/>
                      </a:lnTo>
                      <a:lnTo>
                        <a:pt x="599" y="286"/>
                      </a:lnTo>
                      <a:lnTo>
                        <a:pt x="599" y="273"/>
                      </a:lnTo>
                      <a:lnTo>
                        <a:pt x="572" y="295"/>
                      </a:lnTo>
                      <a:lnTo>
                        <a:pt x="579" y="281"/>
                      </a:lnTo>
                      <a:lnTo>
                        <a:pt x="572" y="269"/>
                      </a:lnTo>
                      <a:lnTo>
                        <a:pt x="548" y="269"/>
                      </a:lnTo>
                      <a:lnTo>
                        <a:pt x="528" y="264"/>
                      </a:lnTo>
                      <a:lnTo>
                        <a:pt x="505" y="250"/>
                      </a:lnTo>
                      <a:lnTo>
                        <a:pt x="505" y="269"/>
                      </a:lnTo>
                      <a:lnTo>
                        <a:pt x="508" y="277"/>
                      </a:lnTo>
                      <a:lnTo>
                        <a:pt x="528" y="281"/>
                      </a:lnTo>
                      <a:lnTo>
                        <a:pt x="546" y="286"/>
                      </a:lnTo>
                      <a:lnTo>
                        <a:pt x="566" y="295"/>
                      </a:lnTo>
                      <a:lnTo>
                        <a:pt x="572" y="308"/>
                      </a:lnTo>
                      <a:lnTo>
                        <a:pt x="552" y="308"/>
                      </a:lnTo>
                      <a:lnTo>
                        <a:pt x="532" y="303"/>
                      </a:lnTo>
                      <a:lnTo>
                        <a:pt x="532" y="320"/>
                      </a:lnTo>
                      <a:lnTo>
                        <a:pt x="546" y="326"/>
                      </a:lnTo>
                      <a:lnTo>
                        <a:pt x="569" y="320"/>
                      </a:lnTo>
                      <a:lnTo>
                        <a:pt x="585" y="316"/>
                      </a:lnTo>
                      <a:lnTo>
                        <a:pt x="595" y="303"/>
                      </a:lnTo>
                      <a:lnTo>
                        <a:pt x="609" y="356"/>
                      </a:lnTo>
                      <a:lnTo>
                        <a:pt x="629" y="365"/>
                      </a:lnTo>
                      <a:lnTo>
                        <a:pt x="642" y="378"/>
                      </a:lnTo>
                      <a:lnTo>
                        <a:pt x="652" y="374"/>
                      </a:lnTo>
                      <a:lnTo>
                        <a:pt x="659" y="365"/>
                      </a:lnTo>
                      <a:lnTo>
                        <a:pt x="672" y="384"/>
                      </a:lnTo>
                      <a:lnTo>
                        <a:pt x="683" y="388"/>
                      </a:lnTo>
                      <a:lnTo>
                        <a:pt x="569" y="401"/>
                      </a:lnTo>
                      <a:lnTo>
                        <a:pt x="407" y="374"/>
                      </a:lnTo>
                      <a:lnTo>
                        <a:pt x="234" y="392"/>
                      </a:lnTo>
                      <a:lnTo>
                        <a:pt x="214" y="497"/>
                      </a:lnTo>
                      <a:lnTo>
                        <a:pt x="254" y="595"/>
                      </a:lnTo>
                      <a:lnTo>
                        <a:pt x="260" y="572"/>
                      </a:lnTo>
                      <a:lnTo>
                        <a:pt x="275" y="585"/>
                      </a:lnTo>
                      <a:lnTo>
                        <a:pt x="264" y="624"/>
                      </a:lnTo>
                      <a:lnTo>
                        <a:pt x="277" y="643"/>
                      </a:lnTo>
                      <a:lnTo>
                        <a:pt x="291" y="603"/>
                      </a:lnTo>
                      <a:lnTo>
                        <a:pt x="301" y="643"/>
                      </a:lnTo>
                      <a:lnTo>
                        <a:pt x="294" y="692"/>
                      </a:lnTo>
                      <a:lnTo>
                        <a:pt x="281" y="713"/>
                      </a:lnTo>
                      <a:lnTo>
                        <a:pt x="257" y="718"/>
                      </a:lnTo>
                      <a:lnTo>
                        <a:pt x="231" y="696"/>
                      </a:lnTo>
                      <a:lnTo>
                        <a:pt x="241" y="678"/>
                      </a:lnTo>
                      <a:lnTo>
                        <a:pt x="247" y="678"/>
                      </a:lnTo>
                      <a:lnTo>
                        <a:pt x="254" y="647"/>
                      </a:lnTo>
                      <a:lnTo>
                        <a:pt x="220" y="643"/>
                      </a:lnTo>
                      <a:lnTo>
                        <a:pt x="214" y="673"/>
                      </a:lnTo>
                      <a:lnTo>
                        <a:pt x="220" y="696"/>
                      </a:lnTo>
                      <a:lnTo>
                        <a:pt x="234" y="705"/>
                      </a:lnTo>
                      <a:lnTo>
                        <a:pt x="231" y="722"/>
                      </a:lnTo>
                      <a:lnTo>
                        <a:pt x="227" y="735"/>
                      </a:lnTo>
                      <a:lnTo>
                        <a:pt x="224" y="744"/>
                      </a:lnTo>
                      <a:lnTo>
                        <a:pt x="214" y="735"/>
                      </a:lnTo>
                      <a:lnTo>
                        <a:pt x="208" y="775"/>
                      </a:lnTo>
                      <a:lnTo>
                        <a:pt x="203" y="788"/>
                      </a:lnTo>
                      <a:lnTo>
                        <a:pt x="200" y="797"/>
                      </a:lnTo>
                      <a:lnTo>
                        <a:pt x="203" y="814"/>
                      </a:lnTo>
                      <a:lnTo>
                        <a:pt x="214" y="819"/>
                      </a:lnTo>
                      <a:lnTo>
                        <a:pt x="208" y="837"/>
                      </a:lnTo>
                      <a:lnTo>
                        <a:pt x="193" y="845"/>
                      </a:lnTo>
                      <a:lnTo>
                        <a:pt x="190" y="862"/>
                      </a:lnTo>
                      <a:lnTo>
                        <a:pt x="197" y="890"/>
                      </a:lnTo>
                      <a:lnTo>
                        <a:pt x="208" y="907"/>
                      </a:lnTo>
                      <a:lnTo>
                        <a:pt x="220" y="920"/>
                      </a:lnTo>
                      <a:lnTo>
                        <a:pt x="234" y="916"/>
                      </a:lnTo>
                      <a:lnTo>
                        <a:pt x="275" y="951"/>
                      </a:lnTo>
                      <a:lnTo>
                        <a:pt x="287" y="968"/>
                      </a:lnTo>
                      <a:lnTo>
                        <a:pt x="361" y="1022"/>
                      </a:lnTo>
                      <a:lnTo>
                        <a:pt x="407" y="1013"/>
                      </a:lnTo>
                      <a:lnTo>
                        <a:pt x="445" y="1048"/>
                      </a:lnTo>
                      <a:lnTo>
                        <a:pt x="401" y="1114"/>
                      </a:lnTo>
                      <a:lnTo>
                        <a:pt x="367" y="1202"/>
                      </a:lnTo>
                      <a:lnTo>
                        <a:pt x="395" y="1202"/>
                      </a:lnTo>
                      <a:lnTo>
                        <a:pt x="415" y="1197"/>
                      </a:lnTo>
                      <a:lnTo>
                        <a:pt x="418" y="1118"/>
                      </a:lnTo>
                      <a:lnTo>
                        <a:pt x="418" y="1154"/>
                      </a:lnTo>
                      <a:lnTo>
                        <a:pt x="422" y="1166"/>
                      </a:lnTo>
                      <a:lnTo>
                        <a:pt x="425" y="1184"/>
                      </a:lnTo>
                      <a:lnTo>
                        <a:pt x="418" y="1197"/>
                      </a:lnTo>
                      <a:lnTo>
                        <a:pt x="422" y="1211"/>
                      </a:lnTo>
                      <a:lnTo>
                        <a:pt x="435" y="1189"/>
                      </a:lnTo>
                      <a:lnTo>
                        <a:pt x="451" y="1189"/>
                      </a:lnTo>
                      <a:lnTo>
                        <a:pt x="441" y="1069"/>
                      </a:lnTo>
                      <a:lnTo>
                        <a:pt x="451" y="1048"/>
                      </a:lnTo>
                      <a:lnTo>
                        <a:pt x="441" y="1088"/>
                      </a:lnTo>
                      <a:lnTo>
                        <a:pt x="451" y="1096"/>
                      </a:lnTo>
                      <a:lnTo>
                        <a:pt x="441" y="1131"/>
                      </a:lnTo>
                      <a:lnTo>
                        <a:pt x="448" y="1166"/>
                      </a:lnTo>
                      <a:lnTo>
                        <a:pt x="462" y="1197"/>
                      </a:lnTo>
                      <a:lnTo>
                        <a:pt x="432" y="1215"/>
                      </a:lnTo>
                      <a:lnTo>
                        <a:pt x="407" y="1228"/>
                      </a:lnTo>
                      <a:lnTo>
                        <a:pt x="438" y="1255"/>
                      </a:lnTo>
                      <a:lnTo>
                        <a:pt x="418" y="1259"/>
                      </a:lnTo>
                      <a:lnTo>
                        <a:pt x="401" y="1249"/>
                      </a:lnTo>
                      <a:lnTo>
                        <a:pt x="365" y="1242"/>
                      </a:lnTo>
                      <a:lnTo>
                        <a:pt x="361" y="1281"/>
                      </a:lnTo>
                      <a:lnTo>
                        <a:pt x="365" y="1290"/>
                      </a:lnTo>
                      <a:lnTo>
                        <a:pt x="348" y="1317"/>
                      </a:lnTo>
                      <a:lnTo>
                        <a:pt x="334" y="1343"/>
                      </a:lnTo>
                      <a:lnTo>
                        <a:pt x="334" y="1375"/>
                      </a:lnTo>
                      <a:lnTo>
                        <a:pt x="415" y="1360"/>
                      </a:lnTo>
                      <a:lnTo>
                        <a:pt x="411" y="1375"/>
                      </a:lnTo>
                      <a:lnTo>
                        <a:pt x="398" y="1387"/>
                      </a:lnTo>
                      <a:lnTo>
                        <a:pt x="327" y="1396"/>
                      </a:lnTo>
                      <a:lnTo>
                        <a:pt x="281" y="1470"/>
                      </a:lnTo>
                      <a:lnTo>
                        <a:pt x="241" y="1536"/>
                      </a:lnTo>
                      <a:lnTo>
                        <a:pt x="231" y="1549"/>
                      </a:lnTo>
                      <a:lnTo>
                        <a:pt x="231" y="1598"/>
                      </a:lnTo>
                      <a:lnTo>
                        <a:pt x="250" y="1594"/>
                      </a:lnTo>
                      <a:lnTo>
                        <a:pt x="275" y="1696"/>
                      </a:lnTo>
                      <a:lnTo>
                        <a:pt x="147" y="1660"/>
                      </a:lnTo>
                    </a:path>
                  </a:pathLst>
                </a:custGeom>
                <a:solidFill>
                  <a:schemeClr val="bg2"/>
                </a:solidFill>
                <a:ln w="9525" cap="rnd">
                  <a:noFill/>
                  <a:round/>
                  <a:headEnd/>
                  <a:tailEnd/>
                </a:ln>
                <a:effectLst/>
              </p:spPr>
              <p:txBody>
                <a:bodyPr/>
                <a:lstStyle/>
                <a:p>
                  <a:endParaRPr lang="de-DE"/>
                </a:p>
              </p:txBody>
            </p:sp>
            <p:sp>
              <p:nvSpPr>
                <p:cNvPr id="1030" name="Freeform 6"/>
                <p:cNvSpPr>
                  <a:spLocks/>
                </p:cNvSpPr>
                <p:nvPr/>
              </p:nvSpPr>
              <p:spPr bwMode="ltGray">
                <a:xfrm>
                  <a:off x="4960" y="2120"/>
                  <a:ext cx="811" cy="760"/>
                </a:xfrm>
                <a:custGeom>
                  <a:avLst/>
                  <a:gdLst/>
                  <a:ahLst/>
                  <a:cxnLst>
                    <a:cxn ang="0">
                      <a:pos x="315" y="627"/>
                    </a:cxn>
                    <a:cxn ang="0">
                      <a:pos x="284" y="553"/>
                    </a:cxn>
                    <a:cxn ang="0">
                      <a:pos x="194" y="438"/>
                    </a:cxn>
                    <a:cxn ang="0">
                      <a:pos x="200" y="500"/>
                    </a:cxn>
                    <a:cxn ang="0">
                      <a:pos x="221" y="583"/>
                    </a:cxn>
                    <a:cxn ang="0">
                      <a:pos x="187" y="540"/>
                    </a:cxn>
                    <a:cxn ang="0">
                      <a:pos x="147" y="540"/>
                    </a:cxn>
                    <a:cxn ang="0">
                      <a:pos x="147" y="504"/>
                    </a:cxn>
                    <a:cxn ang="0">
                      <a:pos x="137" y="474"/>
                    </a:cxn>
                    <a:cxn ang="0">
                      <a:pos x="73" y="522"/>
                    </a:cxn>
                    <a:cxn ang="0">
                      <a:pos x="46" y="457"/>
                    </a:cxn>
                    <a:cxn ang="0">
                      <a:pos x="107" y="457"/>
                    </a:cxn>
                    <a:cxn ang="0">
                      <a:pos x="137" y="434"/>
                    </a:cxn>
                    <a:cxn ang="0">
                      <a:pos x="167" y="403"/>
                    </a:cxn>
                    <a:cxn ang="0">
                      <a:pos x="151" y="347"/>
                    </a:cxn>
                    <a:cxn ang="0">
                      <a:pos x="137" y="311"/>
                    </a:cxn>
                    <a:cxn ang="0">
                      <a:pos x="80" y="268"/>
                    </a:cxn>
                    <a:cxn ang="0">
                      <a:pos x="208" y="8"/>
                    </a:cxn>
                    <a:cxn ang="0">
                      <a:pos x="570" y="106"/>
                    </a:cxn>
                    <a:cxn ang="0">
                      <a:pos x="596" y="114"/>
                    </a:cxn>
                    <a:cxn ang="0">
                      <a:pos x="661" y="110"/>
                    </a:cxn>
                    <a:cxn ang="0">
                      <a:pos x="667" y="149"/>
                    </a:cxn>
                    <a:cxn ang="0">
                      <a:pos x="725" y="184"/>
                    </a:cxn>
                    <a:cxn ang="0">
                      <a:pos x="751" y="207"/>
                    </a:cxn>
                    <a:cxn ang="0">
                      <a:pos x="704" y="193"/>
                    </a:cxn>
                    <a:cxn ang="0">
                      <a:pos x="681" y="228"/>
                    </a:cxn>
                    <a:cxn ang="0">
                      <a:pos x="627" y="193"/>
                    </a:cxn>
                    <a:cxn ang="0">
                      <a:pos x="704" y="254"/>
                    </a:cxn>
                    <a:cxn ang="0">
                      <a:pos x="810" y="311"/>
                    </a:cxn>
                    <a:cxn ang="0">
                      <a:pos x="741" y="307"/>
                    </a:cxn>
                    <a:cxn ang="0">
                      <a:pos x="810" y="339"/>
                    </a:cxn>
                    <a:cxn ang="0">
                      <a:pos x="810" y="432"/>
                    </a:cxn>
                    <a:cxn ang="0">
                      <a:pos x="768" y="491"/>
                    </a:cxn>
                    <a:cxn ang="0">
                      <a:pos x="795" y="553"/>
                    </a:cxn>
                    <a:cxn ang="0">
                      <a:pos x="748" y="517"/>
                    </a:cxn>
                    <a:cxn ang="0">
                      <a:pos x="727" y="451"/>
                    </a:cxn>
                    <a:cxn ang="0">
                      <a:pos x="653" y="469"/>
                    </a:cxn>
                    <a:cxn ang="0">
                      <a:pos x="630" y="553"/>
                    </a:cxn>
                    <a:cxn ang="0">
                      <a:pos x="596" y="478"/>
                    </a:cxn>
                    <a:cxn ang="0">
                      <a:pos x="563" y="536"/>
                    </a:cxn>
                    <a:cxn ang="0">
                      <a:pos x="556" y="530"/>
                    </a:cxn>
                    <a:cxn ang="0">
                      <a:pos x="520" y="575"/>
                    </a:cxn>
                    <a:cxn ang="0">
                      <a:pos x="429" y="522"/>
                    </a:cxn>
                    <a:cxn ang="0">
                      <a:pos x="422" y="557"/>
                    </a:cxn>
                    <a:cxn ang="0">
                      <a:pos x="493" y="605"/>
                    </a:cxn>
                    <a:cxn ang="0">
                      <a:pos x="439" y="622"/>
                    </a:cxn>
                    <a:cxn ang="0">
                      <a:pos x="586" y="650"/>
                    </a:cxn>
                    <a:cxn ang="0">
                      <a:pos x="496" y="650"/>
                    </a:cxn>
                    <a:cxn ang="0">
                      <a:pos x="496" y="676"/>
                    </a:cxn>
                    <a:cxn ang="0">
                      <a:pos x="529" y="680"/>
                    </a:cxn>
                    <a:cxn ang="0">
                      <a:pos x="452" y="680"/>
                    </a:cxn>
                    <a:cxn ang="0">
                      <a:pos x="422" y="715"/>
                    </a:cxn>
                    <a:cxn ang="0">
                      <a:pos x="278" y="711"/>
                    </a:cxn>
                    <a:cxn ang="0">
                      <a:pos x="416" y="728"/>
                    </a:cxn>
                    <a:cxn ang="0">
                      <a:pos x="255" y="742"/>
                    </a:cxn>
                  </a:cxnLst>
                  <a:rect l="0" t="0" r="r" b="b"/>
                  <a:pathLst>
                    <a:path w="811" h="760">
                      <a:moveTo>
                        <a:pt x="227" y="702"/>
                      </a:moveTo>
                      <a:lnTo>
                        <a:pt x="255" y="680"/>
                      </a:lnTo>
                      <a:lnTo>
                        <a:pt x="291" y="627"/>
                      </a:lnTo>
                      <a:lnTo>
                        <a:pt x="315" y="627"/>
                      </a:lnTo>
                      <a:lnTo>
                        <a:pt x="321" y="605"/>
                      </a:lnTo>
                      <a:lnTo>
                        <a:pt x="301" y="593"/>
                      </a:lnTo>
                      <a:lnTo>
                        <a:pt x="301" y="561"/>
                      </a:lnTo>
                      <a:lnTo>
                        <a:pt x="284" y="553"/>
                      </a:lnTo>
                      <a:lnTo>
                        <a:pt x="234" y="491"/>
                      </a:lnTo>
                      <a:lnTo>
                        <a:pt x="241" y="478"/>
                      </a:lnTo>
                      <a:lnTo>
                        <a:pt x="208" y="434"/>
                      </a:lnTo>
                      <a:lnTo>
                        <a:pt x="194" y="438"/>
                      </a:lnTo>
                      <a:lnTo>
                        <a:pt x="187" y="461"/>
                      </a:lnTo>
                      <a:lnTo>
                        <a:pt x="194" y="474"/>
                      </a:lnTo>
                      <a:lnTo>
                        <a:pt x="200" y="478"/>
                      </a:lnTo>
                      <a:lnTo>
                        <a:pt x="200" y="500"/>
                      </a:lnTo>
                      <a:lnTo>
                        <a:pt x="194" y="496"/>
                      </a:lnTo>
                      <a:lnTo>
                        <a:pt x="210" y="540"/>
                      </a:lnTo>
                      <a:lnTo>
                        <a:pt x="227" y="561"/>
                      </a:lnTo>
                      <a:lnTo>
                        <a:pt x="221" y="583"/>
                      </a:lnTo>
                      <a:lnTo>
                        <a:pt x="214" y="553"/>
                      </a:lnTo>
                      <a:lnTo>
                        <a:pt x="200" y="566"/>
                      </a:lnTo>
                      <a:lnTo>
                        <a:pt x="198" y="544"/>
                      </a:lnTo>
                      <a:lnTo>
                        <a:pt x="187" y="540"/>
                      </a:lnTo>
                      <a:lnTo>
                        <a:pt x="181" y="553"/>
                      </a:lnTo>
                      <a:lnTo>
                        <a:pt x="174" y="540"/>
                      </a:lnTo>
                      <a:lnTo>
                        <a:pt x="174" y="526"/>
                      </a:lnTo>
                      <a:lnTo>
                        <a:pt x="147" y="540"/>
                      </a:lnTo>
                      <a:lnTo>
                        <a:pt x="137" y="530"/>
                      </a:lnTo>
                      <a:lnTo>
                        <a:pt x="164" y="517"/>
                      </a:lnTo>
                      <a:lnTo>
                        <a:pt x="167" y="504"/>
                      </a:lnTo>
                      <a:lnTo>
                        <a:pt x="147" y="504"/>
                      </a:lnTo>
                      <a:lnTo>
                        <a:pt x="141" y="522"/>
                      </a:lnTo>
                      <a:lnTo>
                        <a:pt x="118" y="504"/>
                      </a:lnTo>
                      <a:lnTo>
                        <a:pt x="143" y="487"/>
                      </a:lnTo>
                      <a:lnTo>
                        <a:pt x="137" y="474"/>
                      </a:lnTo>
                      <a:lnTo>
                        <a:pt x="118" y="482"/>
                      </a:lnTo>
                      <a:lnTo>
                        <a:pt x="107" y="496"/>
                      </a:lnTo>
                      <a:lnTo>
                        <a:pt x="107" y="504"/>
                      </a:lnTo>
                      <a:lnTo>
                        <a:pt x="73" y="522"/>
                      </a:lnTo>
                      <a:lnTo>
                        <a:pt x="73" y="500"/>
                      </a:lnTo>
                      <a:lnTo>
                        <a:pt x="46" y="513"/>
                      </a:lnTo>
                      <a:lnTo>
                        <a:pt x="50" y="482"/>
                      </a:lnTo>
                      <a:lnTo>
                        <a:pt x="46" y="457"/>
                      </a:lnTo>
                      <a:lnTo>
                        <a:pt x="59" y="461"/>
                      </a:lnTo>
                      <a:lnTo>
                        <a:pt x="63" y="474"/>
                      </a:lnTo>
                      <a:lnTo>
                        <a:pt x="80" y="465"/>
                      </a:lnTo>
                      <a:lnTo>
                        <a:pt x="107" y="457"/>
                      </a:lnTo>
                      <a:lnTo>
                        <a:pt x="118" y="461"/>
                      </a:lnTo>
                      <a:lnTo>
                        <a:pt x="120" y="430"/>
                      </a:lnTo>
                      <a:lnTo>
                        <a:pt x="130" y="451"/>
                      </a:lnTo>
                      <a:lnTo>
                        <a:pt x="137" y="434"/>
                      </a:lnTo>
                      <a:lnTo>
                        <a:pt x="147" y="421"/>
                      </a:lnTo>
                      <a:lnTo>
                        <a:pt x="164" y="430"/>
                      </a:lnTo>
                      <a:lnTo>
                        <a:pt x="170" y="413"/>
                      </a:lnTo>
                      <a:lnTo>
                        <a:pt x="167" y="403"/>
                      </a:lnTo>
                      <a:lnTo>
                        <a:pt x="137" y="399"/>
                      </a:lnTo>
                      <a:lnTo>
                        <a:pt x="103" y="390"/>
                      </a:lnTo>
                      <a:lnTo>
                        <a:pt x="130" y="355"/>
                      </a:lnTo>
                      <a:lnTo>
                        <a:pt x="151" y="347"/>
                      </a:lnTo>
                      <a:lnTo>
                        <a:pt x="151" y="328"/>
                      </a:lnTo>
                      <a:lnTo>
                        <a:pt x="153" y="338"/>
                      </a:lnTo>
                      <a:lnTo>
                        <a:pt x="130" y="324"/>
                      </a:lnTo>
                      <a:lnTo>
                        <a:pt x="137" y="311"/>
                      </a:lnTo>
                      <a:lnTo>
                        <a:pt x="164" y="303"/>
                      </a:lnTo>
                      <a:lnTo>
                        <a:pt x="164" y="289"/>
                      </a:lnTo>
                      <a:lnTo>
                        <a:pt x="124" y="289"/>
                      </a:lnTo>
                      <a:lnTo>
                        <a:pt x="80" y="268"/>
                      </a:lnTo>
                      <a:lnTo>
                        <a:pt x="20" y="228"/>
                      </a:lnTo>
                      <a:lnTo>
                        <a:pt x="0" y="110"/>
                      </a:lnTo>
                      <a:lnTo>
                        <a:pt x="80" y="0"/>
                      </a:lnTo>
                      <a:lnTo>
                        <a:pt x="208" y="8"/>
                      </a:lnTo>
                      <a:lnTo>
                        <a:pt x="419" y="106"/>
                      </a:lnTo>
                      <a:lnTo>
                        <a:pt x="442" y="74"/>
                      </a:lnTo>
                      <a:lnTo>
                        <a:pt x="523" y="110"/>
                      </a:lnTo>
                      <a:lnTo>
                        <a:pt x="570" y="106"/>
                      </a:lnTo>
                      <a:lnTo>
                        <a:pt x="566" y="70"/>
                      </a:lnTo>
                      <a:lnTo>
                        <a:pt x="586" y="93"/>
                      </a:lnTo>
                      <a:lnTo>
                        <a:pt x="617" y="93"/>
                      </a:lnTo>
                      <a:lnTo>
                        <a:pt x="596" y="114"/>
                      </a:lnTo>
                      <a:lnTo>
                        <a:pt x="603" y="127"/>
                      </a:lnTo>
                      <a:lnTo>
                        <a:pt x="610" y="114"/>
                      </a:lnTo>
                      <a:lnTo>
                        <a:pt x="623" y="118"/>
                      </a:lnTo>
                      <a:lnTo>
                        <a:pt x="661" y="110"/>
                      </a:lnTo>
                      <a:lnTo>
                        <a:pt x="677" y="136"/>
                      </a:lnTo>
                      <a:lnTo>
                        <a:pt x="658" y="136"/>
                      </a:lnTo>
                      <a:lnTo>
                        <a:pt x="643" y="149"/>
                      </a:lnTo>
                      <a:lnTo>
                        <a:pt x="667" y="149"/>
                      </a:lnTo>
                      <a:lnTo>
                        <a:pt x="684" y="149"/>
                      </a:lnTo>
                      <a:lnTo>
                        <a:pt x="694" y="136"/>
                      </a:lnTo>
                      <a:lnTo>
                        <a:pt x="715" y="162"/>
                      </a:lnTo>
                      <a:lnTo>
                        <a:pt x="725" y="184"/>
                      </a:lnTo>
                      <a:lnTo>
                        <a:pt x="744" y="149"/>
                      </a:lnTo>
                      <a:lnTo>
                        <a:pt x="744" y="171"/>
                      </a:lnTo>
                      <a:lnTo>
                        <a:pt x="778" y="180"/>
                      </a:lnTo>
                      <a:lnTo>
                        <a:pt x="751" y="207"/>
                      </a:lnTo>
                      <a:lnTo>
                        <a:pt x="731" y="210"/>
                      </a:lnTo>
                      <a:lnTo>
                        <a:pt x="717" y="233"/>
                      </a:lnTo>
                      <a:lnTo>
                        <a:pt x="687" y="228"/>
                      </a:lnTo>
                      <a:lnTo>
                        <a:pt x="704" y="193"/>
                      </a:lnTo>
                      <a:lnTo>
                        <a:pt x="691" y="171"/>
                      </a:lnTo>
                      <a:lnTo>
                        <a:pt x="681" y="188"/>
                      </a:lnTo>
                      <a:lnTo>
                        <a:pt x="691" y="210"/>
                      </a:lnTo>
                      <a:lnTo>
                        <a:pt x="681" y="228"/>
                      </a:lnTo>
                      <a:lnTo>
                        <a:pt x="677" y="210"/>
                      </a:lnTo>
                      <a:lnTo>
                        <a:pt x="661" y="197"/>
                      </a:lnTo>
                      <a:lnTo>
                        <a:pt x="637" y="184"/>
                      </a:lnTo>
                      <a:lnTo>
                        <a:pt x="627" y="193"/>
                      </a:lnTo>
                      <a:lnTo>
                        <a:pt x="643" y="207"/>
                      </a:lnTo>
                      <a:lnTo>
                        <a:pt x="664" y="220"/>
                      </a:lnTo>
                      <a:lnTo>
                        <a:pt x="674" y="245"/>
                      </a:lnTo>
                      <a:lnTo>
                        <a:pt x="704" y="254"/>
                      </a:lnTo>
                      <a:lnTo>
                        <a:pt x="744" y="233"/>
                      </a:lnTo>
                      <a:lnTo>
                        <a:pt x="751" y="254"/>
                      </a:lnTo>
                      <a:lnTo>
                        <a:pt x="810" y="261"/>
                      </a:lnTo>
                      <a:lnTo>
                        <a:pt x="810" y="311"/>
                      </a:lnTo>
                      <a:lnTo>
                        <a:pt x="758" y="298"/>
                      </a:lnTo>
                      <a:lnTo>
                        <a:pt x="734" y="285"/>
                      </a:lnTo>
                      <a:lnTo>
                        <a:pt x="727" y="311"/>
                      </a:lnTo>
                      <a:lnTo>
                        <a:pt x="741" y="307"/>
                      </a:lnTo>
                      <a:lnTo>
                        <a:pt x="748" y="315"/>
                      </a:lnTo>
                      <a:lnTo>
                        <a:pt x="744" y="334"/>
                      </a:lnTo>
                      <a:lnTo>
                        <a:pt x="788" y="338"/>
                      </a:lnTo>
                      <a:lnTo>
                        <a:pt x="810" y="339"/>
                      </a:lnTo>
                      <a:lnTo>
                        <a:pt x="810" y="411"/>
                      </a:lnTo>
                      <a:lnTo>
                        <a:pt x="792" y="409"/>
                      </a:lnTo>
                      <a:lnTo>
                        <a:pt x="788" y="416"/>
                      </a:lnTo>
                      <a:lnTo>
                        <a:pt x="810" y="432"/>
                      </a:lnTo>
                      <a:lnTo>
                        <a:pt x="810" y="502"/>
                      </a:lnTo>
                      <a:lnTo>
                        <a:pt x="782" y="504"/>
                      </a:lnTo>
                      <a:lnTo>
                        <a:pt x="774" y="478"/>
                      </a:lnTo>
                      <a:lnTo>
                        <a:pt x="768" y="491"/>
                      </a:lnTo>
                      <a:lnTo>
                        <a:pt x="782" y="508"/>
                      </a:lnTo>
                      <a:lnTo>
                        <a:pt x="808" y="526"/>
                      </a:lnTo>
                      <a:lnTo>
                        <a:pt x="798" y="536"/>
                      </a:lnTo>
                      <a:lnTo>
                        <a:pt x="795" y="553"/>
                      </a:lnTo>
                      <a:lnTo>
                        <a:pt x="792" y="561"/>
                      </a:lnTo>
                      <a:lnTo>
                        <a:pt x="751" y="540"/>
                      </a:lnTo>
                      <a:lnTo>
                        <a:pt x="715" y="500"/>
                      </a:lnTo>
                      <a:lnTo>
                        <a:pt x="748" y="517"/>
                      </a:lnTo>
                      <a:lnTo>
                        <a:pt x="764" y="491"/>
                      </a:lnTo>
                      <a:lnTo>
                        <a:pt x="725" y="482"/>
                      </a:lnTo>
                      <a:lnTo>
                        <a:pt x="751" y="474"/>
                      </a:lnTo>
                      <a:lnTo>
                        <a:pt x="727" y="451"/>
                      </a:lnTo>
                      <a:lnTo>
                        <a:pt x="700" y="500"/>
                      </a:lnTo>
                      <a:lnTo>
                        <a:pt x="694" y="474"/>
                      </a:lnTo>
                      <a:lnTo>
                        <a:pt x="681" y="496"/>
                      </a:lnTo>
                      <a:lnTo>
                        <a:pt x="653" y="469"/>
                      </a:lnTo>
                      <a:lnTo>
                        <a:pt x="667" y="517"/>
                      </a:lnTo>
                      <a:lnTo>
                        <a:pt x="664" y="540"/>
                      </a:lnTo>
                      <a:lnTo>
                        <a:pt x="710" y="549"/>
                      </a:lnTo>
                      <a:lnTo>
                        <a:pt x="630" y="553"/>
                      </a:lnTo>
                      <a:lnTo>
                        <a:pt x="667" y="549"/>
                      </a:lnTo>
                      <a:lnTo>
                        <a:pt x="651" y="504"/>
                      </a:lnTo>
                      <a:lnTo>
                        <a:pt x="610" y="496"/>
                      </a:lnTo>
                      <a:lnTo>
                        <a:pt x="596" y="478"/>
                      </a:lnTo>
                      <a:lnTo>
                        <a:pt x="586" y="517"/>
                      </a:lnTo>
                      <a:lnTo>
                        <a:pt x="623" y="526"/>
                      </a:lnTo>
                      <a:lnTo>
                        <a:pt x="593" y="530"/>
                      </a:lnTo>
                      <a:lnTo>
                        <a:pt x="563" y="536"/>
                      </a:lnTo>
                      <a:lnTo>
                        <a:pt x="580" y="513"/>
                      </a:lnTo>
                      <a:lnTo>
                        <a:pt x="570" y="478"/>
                      </a:lnTo>
                      <a:lnTo>
                        <a:pt x="550" y="496"/>
                      </a:lnTo>
                      <a:lnTo>
                        <a:pt x="556" y="530"/>
                      </a:lnTo>
                      <a:lnTo>
                        <a:pt x="527" y="544"/>
                      </a:lnTo>
                      <a:lnTo>
                        <a:pt x="603" y="566"/>
                      </a:lnTo>
                      <a:lnTo>
                        <a:pt x="529" y="561"/>
                      </a:lnTo>
                      <a:lnTo>
                        <a:pt x="520" y="575"/>
                      </a:lnTo>
                      <a:lnTo>
                        <a:pt x="499" y="557"/>
                      </a:lnTo>
                      <a:lnTo>
                        <a:pt x="486" y="575"/>
                      </a:lnTo>
                      <a:lnTo>
                        <a:pt x="449" y="513"/>
                      </a:lnTo>
                      <a:lnTo>
                        <a:pt x="429" y="522"/>
                      </a:lnTo>
                      <a:lnTo>
                        <a:pt x="416" y="583"/>
                      </a:lnTo>
                      <a:lnTo>
                        <a:pt x="472" y="544"/>
                      </a:lnTo>
                      <a:lnTo>
                        <a:pt x="455" y="566"/>
                      </a:lnTo>
                      <a:lnTo>
                        <a:pt x="422" y="557"/>
                      </a:lnTo>
                      <a:lnTo>
                        <a:pt x="419" y="583"/>
                      </a:lnTo>
                      <a:lnTo>
                        <a:pt x="422" y="605"/>
                      </a:lnTo>
                      <a:lnTo>
                        <a:pt x="449" y="557"/>
                      </a:lnTo>
                      <a:lnTo>
                        <a:pt x="493" y="605"/>
                      </a:lnTo>
                      <a:lnTo>
                        <a:pt x="537" y="579"/>
                      </a:lnTo>
                      <a:lnTo>
                        <a:pt x="512" y="610"/>
                      </a:lnTo>
                      <a:lnTo>
                        <a:pt x="472" y="619"/>
                      </a:lnTo>
                      <a:lnTo>
                        <a:pt x="439" y="622"/>
                      </a:lnTo>
                      <a:lnTo>
                        <a:pt x="409" y="680"/>
                      </a:lnTo>
                      <a:lnTo>
                        <a:pt x="506" y="622"/>
                      </a:lnTo>
                      <a:lnTo>
                        <a:pt x="506" y="644"/>
                      </a:lnTo>
                      <a:lnTo>
                        <a:pt x="586" y="650"/>
                      </a:lnTo>
                      <a:lnTo>
                        <a:pt x="610" y="631"/>
                      </a:lnTo>
                      <a:lnTo>
                        <a:pt x="633" y="650"/>
                      </a:lnTo>
                      <a:lnTo>
                        <a:pt x="590" y="650"/>
                      </a:lnTo>
                      <a:lnTo>
                        <a:pt x="496" y="650"/>
                      </a:lnTo>
                      <a:lnTo>
                        <a:pt x="455" y="640"/>
                      </a:lnTo>
                      <a:lnTo>
                        <a:pt x="419" y="650"/>
                      </a:lnTo>
                      <a:lnTo>
                        <a:pt x="416" y="676"/>
                      </a:lnTo>
                      <a:lnTo>
                        <a:pt x="496" y="676"/>
                      </a:lnTo>
                      <a:lnTo>
                        <a:pt x="499" y="684"/>
                      </a:lnTo>
                      <a:lnTo>
                        <a:pt x="512" y="671"/>
                      </a:lnTo>
                      <a:lnTo>
                        <a:pt x="546" y="676"/>
                      </a:lnTo>
                      <a:lnTo>
                        <a:pt x="529" y="680"/>
                      </a:lnTo>
                      <a:lnTo>
                        <a:pt x="563" y="706"/>
                      </a:lnTo>
                      <a:lnTo>
                        <a:pt x="520" y="680"/>
                      </a:lnTo>
                      <a:lnTo>
                        <a:pt x="499" y="684"/>
                      </a:lnTo>
                      <a:lnTo>
                        <a:pt x="452" y="680"/>
                      </a:lnTo>
                      <a:lnTo>
                        <a:pt x="409" y="684"/>
                      </a:lnTo>
                      <a:lnTo>
                        <a:pt x="439" y="693"/>
                      </a:lnTo>
                      <a:lnTo>
                        <a:pt x="435" y="715"/>
                      </a:lnTo>
                      <a:lnTo>
                        <a:pt x="422" y="715"/>
                      </a:lnTo>
                      <a:lnTo>
                        <a:pt x="426" y="702"/>
                      </a:lnTo>
                      <a:lnTo>
                        <a:pt x="392" y="698"/>
                      </a:lnTo>
                      <a:lnTo>
                        <a:pt x="324" y="680"/>
                      </a:lnTo>
                      <a:lnTo>
                        <a:pt x="278" y="711"/>
                      </a:lnTo>
                      <a:lnTo>
                        <a:pt x="278" y="724"/>
                      </a:lnTo>
                      <a:lnTo>
                        <a:pt x="365" y="728"/>
                      </a:lnTo>
                      <a:lnTo>
                        <a:pt x="396" y="719"/>
                      </a:lnTo>
                      <a:lnTo>
                        <a:pt x="416" y="728"/>
                      </a:lnTo>
                      <a:lnTo>
                        <a:pt x="398" y="732"/>
                      </a:lnTo>
                      <a:lnTo>
                        <a:pt x="362" y="742"/>
                      </a:lnTo>
                      <a:lnTo>
                        <a:pt x="321" y="732"/>
                      </a:lnTo>
                      <a:lnTo>
                        <a:pt x="255" y="742"/>
                      </a:lnTo>
                      <a:lnTo>
                        <a:pt x="255" y="759"/>
                      </a:lnTo>
                      <a:lnTo>
                        <a:pt x="227" y="702"/>
                      </a:lnTo>
                    </a:path>
                  </a:pathLst>
                </a:custGeom>
                <a:solidFill>
                  <a:schemeClr val="bg2"/>
                </a:solidFill>
                <a:ln w="9525" cap="rnd">
                  <a:noFill/>
                  <a:round/>
                  <a:headEnd/>
                  <a:tailEnd/>
                </a:ln>
                <a:effectLst/>
              </p:spPr>
              <p:txBody>
                <a:bodyPr/>
                <a:lstStyle/>
                <a:p>
                  <a:endParaRPr lang="de-DE"/>
                </a:p>
              </p:txBody>
            </p:sp>
            <p:sp>
              <p:nvSpPr>
                <p:cNvPr id="1031" name="Freeform 7"/>
                <p:cNvSpPr>
                  <a:spLocks/>
                </p:cNvSpPr>
                <p:nvPr/>
              </p:nvSpPr>
              <p:spPr bwMode="ltGray">
                <a:xfrm>
                  <a:off x="5085" y="2664"/>
                  <a:ext cx="242" cy="539"/>
                </a:xfrm>
                <a:custGeom>
                  <a:avLst/>
                  <a:gdLst/>
                  <a:ahLst/>
                  <a:cxnLst>
                    <a:cxn ang="0">
                      <a:pos x="157" y="493"/>
                    </a:cxn>
                    <a:cxn ang="0">
                      <a:pos x="108" y="533"/>
                    </a:cxn>
                    <a:cxn ang="0">
                      <a:pos x="241" y="410"/>
                    </a:cxn>
                    <a:cxn ang="0">
                      <a:pos x="230" y="410"/>
                    </a:cxn>
                    <a:cxn ang="0">
                      <a:pos x="197" y="410"/>
                    </a:cxn>
                    <a:cxn ang="0">
                      <a:pos x="211" y="357"/>
                    </a:cxn>
                    <a:cxn ang="0">
                      <a:pos x="187" y="367"/>
                    </a:cxn>
                    <a:cxn ang="0">
                      <a:pos x="147" y="423"/>
                    </a:cxn>
                    <a:cxn ang="0">
                      <a:pos x="145" y="262"/>
                    </a:cxn>
                    <a:cxn ang="0">
                      <a:pos x="161" y="195"/>
                    </a:cxn>
                    <a:cxn ang="0">
                      <a:pos x="200" y="143"/>
                    </a:cxn>
                    <a:cxn ang="0">
                      <a:pos x="171" y="170"/>
                    </a:cxn>
                    <a:cxn ang="0">
                      <a:pos x="187" y="136"/>
                    </a:cxn>
                    <a:cxn ang="0">
                      <a:pos x="164" y="113"/>
                    </a:cxn>
                    <a:cxn ang="0">
                      <a:pos x="175" y="91"/>
                    </a:cxn>
                    <a:cxn ang="0">
                      <a:pos x="164" y="74"/>
                    </a:cxn>
                    <a:cxn ang="0">
                      <a:pos x="147" y="53"/>
                    </a:cxn>
                    <a:cxn ang="0">
                      <a:pos x="52" y="0"/>
                    </a:cxn>
                    <a:cxn ang="0">
                      <a:pos x="128" y="53"/>
                    </a:cxn>
                    <a:cxn ang="0">
                      <a:pos x="135" y="78"/>
                    </a:cxn>
                    <a:cxn ang="0">
                      <a:pos x="108" y="48"/>
                    </a:cxn>
                    <a:cxn ang="0">
                      <a:pos x="82" y="61"/>
                    </a:cxn>
                    <a:cxn ang="0">
                      <a:pos x="95" y="70"/>
                    </a:cxn>
                    <a:cxn ang="0">
                      <a:pos x="131" y="87"/>
                    </a:cxn>
                    <a:cxn ang="0">
                      <a:pos x="131" y="109"/>
                    </a:cxn>
                    <a:cxn ang="0">
                      <a:pos x="108" y="100"/>
                    </a:cxn>
                    <a:cxn ang="0">
                      <a:pos x="72" y="122"/>
                    </a:cxn>
                    <a:cxn ang="0">
                      <a:pos x="105" y="113"/>
                    </a:cxn>
                    <a:cxn ang="0">
                      <a:pos x="135" y="130"/>
                    </a:cxn>
                    <a:cxn ang="0">
                      <a:pos x="124" y="130"/>
                    </a:cxn>
                    <a:cxn ang="0">
                      <a:pos x="101" y="130"/>
                    </a:cxn>
                    <a:cxn ang="0">
                      <a:pos x="101" y="170"/>
                    </a:cxn>
                    <a:cxn ang="0">
                      <a:pos x="75" y="148"/>
                    </a:cxn>
                    <a:cxn ang="0">
                      <a:pos x="65" y="96"/>
                    </a:cxn>
                    <a:cxn ang="0">
                      <a:pos x="72" y="70"/>
                    </a:cxn>
                    <a:cxn ang="0">
                      <a:pos x="52" y="74"/>
                    </a:cxn>
                    <a:cxn ang="0">
                      <a:pos x="52" y="109"/>
                    </a:cxn>
                    <a:cxn ang="0">
                      <a:pos x="23" y="104"/>
                    </a:cxn>
                    <a:cxn ang="0">
                      <a:pos x="52" y="148"/>
                    </a:cxn>
                    <a:cxn ang="0">
                      <a:pos x="35" y="174"/>
                    </a:cxn>
                    <a:cxn ang="0">
                      <a:pos x="78" y="174"/>
                    </a:cxn>
                    <a:cxn ang="0">
                      <a:pos x="42" y="191"/>
                    </a:cxn>
                    <a:cxn ang="0">
                      <a:pos x="78" y="191"/>
                    </a:cxn>
                    <a:cxn ang="0">
                      <a:pos x="108" y="210"/>
                    </a:cxn>
                    <a:cxn ang="0">
                      <a:pos x="135" y="184"/>
                    </a:cxn>
                    <a:cxn ang="0">
                      <a:pos x="124" y="214"/>
                    </a:cxn>
                    <a:cxn ang="0">
                      <a:pos x="92" y="201"/>
                    </a:cxn>
                    <a:cxn ang="0">
                      <a:pos x="122" y="275"/>
                    </a:cxn>
                    <a:cxn ang="0">
                      <a:pos x="115" y="301"/>
                    </a:cxn>
                    <a:cxn ang="0">
                      <a:pos x="80" y="469"/>
                    </a:cxn>
                  </a:cxnLst>
                  <a:rect l="0" t="0" r="r" b="b"/>
                  <a:pathLst>
                    <a:path w="242" h="539">
                      <a:moveTo>
                        <a:pt x="82" y="538"/>
                      </a:moveTo>
                      <a:lnTo>
                        <a:pt x="108" y="533"/>
                      </a:lnTo>
                      <a:lnTo>
                        <a:pt x="157" y="493"/>
                      </a:lnTo>
                      <a:lnTo>
                        <a:pt x="177" y="493"/>
                      </a:lnTo>
                      <a:lnTo>
                        <a:pt x="141" y="480"/>
                      </a:lnTo>
                      <a:lnTo>
                        <a:pt x="108" y="533"/>
                      </a:lnTo>
                      <a:lnTo>
                        <a:pt x="111" y="467"/>
                      </a:lnTo>
                      <a:lnTo>
                        <a:pt x="108" y="432"/>
                      </a:lnTo>
                      <a:lnTo>
                        <a:pt x="241" y="410"/>
                      </a:lnTo>
                      <a:lnTo>
                        <a:pt x="237" y="393"/>
                      </a:lnTo>
                      <a:lnTo>
                        <a:pt x="234" y="401"/>
                      </a:lnTo>
                      <a:lnTo>
                        <a:pt x="230" y="410"/>
                      </a:lnTo>
                      <a:lnTo>
                        <a:pt x="221" y="406"/>
                      </a:lnTo>
                      <a:lnTo>
                        <a:pt x="204" y="415"/>
                      </a:lnTo>
                      <a:lnTo>
                        <a:pt x="197" y="410"/>
                      </a:lnTo>
                      <a:lnTo>
                        <a:pt x="207" y="393"/>
                      </a:lnTo>
                      <a:lnTo>
                        <a:pt x="200" y="376"/>
                      </a:lnTo>
                      <a:lnTo>
                        <a:pt x="211" y="357"/>
                      </a:lnTo>
                      <a:lnTo>
                        <a:pt x="204" y="353"/>
                      </a:lnTo>
                      <a:lnTo>
                        <a:pt x="197" y="367"/>
                      </a:lnTo>
                      <a:lnTo>
                        <a:pt x="187" y="367"/>
                      </a:lnTo>
                      <a:lnTo>
                        <a:pt x="194" y="389"/>
                      </a:lnTo>
                      <a:lnTo>
                        <a:pt x="187" y="406"/>
                      </a:lnTo>
                      <a:lnTo>
                        <a:pt x="147" y="423"/>
                      </a:lnTo>
                      <a:lnTo>
                        <a:pt x="135" y="410"/>
                      </a:lnTo>
                      <a:lnTo>
                        <a:pt x="111" y="423"/>
                      </a:lnTo>
                      <a:lnTo>
                        <a:pt x="145" y="262"/>
                      </a:lnTo>
                      <a:lnTo>
                        <a:pt x="151" y="236"/>
                      </a:lnTo>
                      <a:lnTo>
                        <a:pt x="157" y="201"/>
                      </a:lnTo>
                      <a:lnTo>
                        <a:pt x="161" y="195"/>
                      </a:lnTo>
                      <a:lnTo>
                        <a:pt x="234" y="170"/>
                      </a:lnTo>
                      <a:lnTo>
                        <a:pt x="204" y="161"/>
                      </a:lnTo>
                      <a:lnTo>
                        <a:pt x="200" y="143"/>
                      </a:lnTo>
                      <a:lnTo>
                        <a:pt x="183" y="143"/>
                      </a:lnTo>
                      <a:lnTo>
                        <a:pt x="187" y="161"/>
                      </a:lnTo>
                      <a:lnTo>
                        <a:pt x="171" y="170"/>
                      </a:lnTo>
                      <a:lnTo>
                        <a:pt x="167" y="153"/>
                      </a:lnTo>
                      <a:lnTo>
                        <a:pt x="177" y="148"/>
                      </a:lnTo>
                      <a:lnTo>
                        <a:pt x="187" y="136"/>
                      </a:lnTo>
                      <a:lnTo>
                        <a:pt x="177" y="136"/>
                      </a:lnTo>
                      <a:lnTo>
                        <a:pt x="167" y="136"/>
                      </a:lnTo>
                      <a:lnTo>
                        <a:pt x="164" y="113"/>
                      </a:lnTo>
                      <a:lnTo>
                        <a:pt x="171" y="109"/>
                      </a:lnTo>
                      <a:lnTo>
                        <a:pt x="177" y="100"/>
                      </a:lnTo>
                      <a:lnTo>
                        <a:pt x="175" y="91"/>
                      </a:lnTo>
                      <a:lnTo>
                        <a:pt x="171" y="96"/>
                      </a:lnTo>
                      <a:lnTo>
                        <a:pt x="161" y="87"/>
                      </a:lnTo>
                      <a:lnTo>
                        <a:pt x="164" y="74"/>
                      </a:lnTo>
                      <a:lnTo>
                        <a:pt x="171" y="61"/>
                      </a:lnTo>
                      <a:lnTo>
                        <a:pt x="164" y="43"/>
                      </a:lnTo>
                      <a:lnTo>
                        <a:pt x="147" y="53"/>
                      </a:lnTo>
                      <a:lnTo>
                        <a:pt x="131" y="22"/>
                      </a:lnTo>
                      <a:lnTo>
                        <a:pt x="69" y="8"/>
                      </a:lnTo>
                      <a:lnTo>
                        <a:pt x="52" y="0"/>
                      </a:lnTo>
                      <a:lnTo>
                        <a:pt x="99" y="39"/>
                      </a:lnTo>
                      <a:lnTo>
                        <a:pt x="115" y="39"/>
                      </a:lnTo>
                      <a:lnTo>
                        <a:pt x="128" y="53"/>
                      </a:lnTo>
                      <a:lnTo>
                        <a:pt x="137" y="61"/>
                      </a:lnTo>
                      <a:lnTo>
                        <a:pt x="137" y="78"/>
                      </a:lnTo>
                      <a:lnTo>
                        <a:pt x="135" y="78"/>
                      </a:lnTo>
                      <a:lnTo>
                        <a:pt x="131" y="65"/>
                      </a:lnTo>
                      <a:lnTo>
                        <a:pt x="115" y="61"/>
                      </a:lnTo>
                      <a:lnTo>
                        <a:pt x="108" y="48"/>
                      </a:lnTo>
                      <a:lnTo>
                        <a:pt x="99" y="53"/>
                      </a:lnTo>
                      <a:lnTo>
                        <a:pt x="92" y="65"/>
                      </a:lnTo>
                      <a:lnTo>
                        <a:pt x="82" y="61"/>
                      </a:lnTo>
                      <a:lnTo>
                        <a:pt x="85" y="78"/>
                      </a:lnTo>
                      <a:lnTo>
                        <a:pt x="92" y="78"/>
                      </a:lnTo>
                      <a:lnTo>
                        <a:pt x="95" y="70"/>
                      </a:lnTo>
                      <a:lnTo>
                        <a:pt x="105" y="78"/>
                      </a:lnTo>
                      <a:lnTo>
                        <a:pt x="111" y="91"/>
                      </a:lnTo>
                      <a:lnTo>
                        <a:pt x="131" y="87"/>
                      </a:lnTo>
                      <a:lnTo>
                        <a:pt x="145" y="91"/>
                      </a:lnTo>
                      <a:lnTo>
                        <a:pt x="147" y="113"/>
                      </a:lnTo>
                      <a:lnTo>
                        <a:pt x="131" y="109"/>
                      </a:lnTo>
                      <a:lnTo>
                        <a:pt x="131" y="96"/>
                      </a:lnTo>
                      <a:lnTo>
                        <a:pt x="122" y="100"/>
                      </a:lnTo>
                      <a:lnTo>
                        <a:pt x="108" y="100"/>
                      </a:lnTo>
                      <a:lnTo>
                        <a:pt x="92" y="104"/>
                      </a:lnTo>
                      <a:lnTo>
                        <a:pt x="75" y="96"/>
                      </a:lnTo>
                      <a:lnTo>
                        <a:pt x="72" y="122"/>
                      </a:lnTo>
                      <a:lnTo>
                        <a:pt x="85" y="117"/>
                      </a:lnTo>
                      <a:lnTo>
                        <a:pt x="95" y="109"/>
                      </a:lnTo>
                      <a:lnTo>
                        <a:pt x="105" y="113"/>
                      </a:lnTo>
                      <a:lnTo>
                        <a:pt x="115" y="122"/>
                      </a:lnTo>
                      <a:lnTo>
                        <a:pt x="124" y="126"/>
                      </a:lnTo>
                      <a:lnTo>
                        <a:pt x="135" y="130"/>
                      </a:lnTo>
                      <a:lnTo>
                        <a:pt x="145" y="122"/>
                      </a:lnTo>
                      <a:lnTo>
                        <a:pt x="141" y="157"/>
                      </a:lnTo>
                      <a:lnTo>
                        <a:pt x="124" y="130"/>
                      </a:lnTo>
                      <a:lnTo>
                        <a:pt x="99" y="117"/>
                      </a:lnTo>
                      <a:lnTo>
                        <a:pt x="99" y="136"/>
                      </a:lnTo>
                      <a:lnTo>
                        <a:pt x="101" y="130"/>
                      </a:lnTo>
                      <a:lnTo>
                        <a:pt x="108" y="153"/>
                      </a:lnTo>
                      <a:lnTo>
                        <a:pt x="115" y="165"/>
                      </a:lnTo>
                      <a:lnTo>
                        <a:pt x="101" y="170"/>
                      </a:lnTo>
                      <a:lnTo>
                        <a:pt x="95" y="170"/>
                      </a:lnTo>
                      <a:lnTo>
                        <a:pt x="82" y="161"/>
                      </a:lnTo>
                      <a:lnTo>
                        <a:pt x="75" y="148"/>
                      </a:lnTo>
                      <a:lnTo>
                        <a:pt x="75" y="122"/>
                      </a:lnTo>
                      <a:lnTo>
                        <a:pt x="62" y="109"/>
                      </a:lnTo>
                      <a:lnTo>
                        <a:pt x="65" y="96"/>
                      </a:lnTo>
                      <a:lnTo>
                        <a:pt x="75" y="82"/>
                      </a:lnTo>
                      <a:lnTo>
                        <a:pt x="82" y="74"/>
                      </a:lnTo>
                      <a:lnTo>
                        <a:pt x="72" y="70"/>
                      </a:lnTo>
                      <a:lnTo>
                        <a:pt x="59" y="70"/>
                      </a:lnTo>
                      <a:lnTo>
                        <a:pt x="39" y="39"/>
                      </a:lnTo>
                      <a:lnTo>
                        <a:pt x="52" y="74"/>
                      </a:lnTo>
                      <a:lnTo>
                        <a:pt x="48" y="96"/>
                      </a:lnTo>
                      <a:lnTo>
                        <a:pt x="35" y="87"/>
                      </a:lnTo>
                      <a:lnTo>
                        <a:pt x="52" y="109"/>
                      </a:lnTo>
                      <a:lnTo>
                        <a:pt x="52" y="126"/>
                      </a:lnTo>
                      <a:lnTo>
                        <a:pt x="35" y="117"/>
                      </a:lnTo>
                      <a:lnTo>
                        <a:pt x="23" y="104"/>
                      </a:lnTo>
                      <a:lnTo>
                        <a:pt x="0" y="113"/>
                      </a:lnTo>
                      <a:lnTo>
                        <a:pt x="48" y="136"/>
                      </a:lnTo>
                      <a:lnTo>
                        <a:pt x="52" y="148"/>
                      </a:lnTo>
                      <a:lnTo>
                        <a:pt x="35" y="161"/>
                      </a:lnTo>
                      <a:lnTo>
                        <a:pt x="9" y="153"/>
                      </a:lnTo>
                      <a:lnTo>
                        <a:pt x="35" y="174"/>
                      </a:lnTo>
                      <a:lnTo>
                        <a:pt x="52" y="174"/>
                      </a:lnTo>
                      <a:lnTo>
                        <a:pt x="62" y="165"/>
                      </a:lnTo>
                      <a:lnTo>
                        <a:pt x="78" y="174"/>
                      </a:lnTo>
                      <a:lnTo>
                        <a:pt x="65" y="187"/>
                      </a:lnTo>
                      <a:lnTo>
                        <a:pt x="46" y="184"/>
                      </a:lnTo>
                      <a:lnTo>
                        <a:pt x="42" y="191"/>
                      </a:lnTo>
                      <a:lnTo>
                        <a:pt x="59" y="191"/>
                      </a:lnTo>
                      <a:lnTo>
                        <a:pt x="69" y="205"/>
                      </a:lnTo>
                      <a:lnTo>
                        <a:pt x="78" y="191"/>
                      </a:lnTo>
                      <a:lnTo>
                        <a:pt x="88" y="191"/>
                      </a:lnTo>
                      <a:lnTo>
                        <a:pt x="92" y="205"/>
                      </a:lnTo>
                      <a:lnTo>
                        <a:pt x="108" y="210"/>
                      </a:lnTo>
                      <a:lnTo>
                        <a:pt x="108" y="184"/>
                      </a:lnTo>
                      <a:lnTo>
                        <a:pt x="122" y="178"/>
                      </a:lnTo>
                      <a:lnTo>
                        <a:pt x="135" y="184"/>
                      </a:lnTo>
                      <a:lnTo>
                        <a:pt x="135" y="191"/>
                      </a:lnTo>
                      <a:lnTo>
                        <a:pt x="124" y="205"/>
                      </a:lnTo>
                      <a:lnTo>
                        <a:pt x="124" y="214"/>
                      </a:lnTo>
                      <a:lnTo>
                        <a:pt x="105" y="187"/>
                      </a:lnTo>
                      <a:lnTo>
                        <a:pt x="88" y="191"/>
                      </a:lnTo>
                      <a:lnTo>
                        <a:pt x="92" y="201"/>
                      </a:lnTo>
                      <a:lnTo>
                        <a:pt x="105" y="201"/>
                      </a:lnTo>
                      <a:lnTo>
                        <a:pt x="122" y="222"/>
                      </a:lnTo>
                      <a:lnTo>
                        <a:pt x="122" y="275"/>
                      </a:lnTo>
                      <a:lnTo>
                        <a:pt x="115" y="279"/>
                      </a:lnTo>
                      <a:lnTo>
                        <a:pt x="111" y="288"/>
                      </a:lnTo>
                      <a:lnTo>
                        <a:pt x="115" y="301"/>
                      </a:lnTo>
                      <a:lnTo>
                        <a:pt x="111" y="363"/>
                      </a:lnTo>
                      <a:lnTo>
                        <a:pt x="105" y="367"/>
                      </a:lnTo>
                      <a:lnTo>
                        <a:pt x="80" y="469"/>
                      </a:lnTo>
                      <a:lnTo>
                        <a:pt x="65" y="454"/>
                      </a:lnTo>
                      <a:lnTo>
                        <a:pt x="82" y="538"/>
                      </a:lnTo>
                    </a:path>
                  </a:pathLst>
                </a:custGeom>
                <a:solidFill>
                  <a:schemeClr val="bg2"/>
                </a:solidFill>
                <a:ln w="9525" cap="rnd">
                  <a:noFill/>
                  <a:round/>
                  <a:headEnd/>
                  <a:tailEnd/>
                </a:ln>
                <a:effectLst/>
              </p:spPr>
              <p:txBody>
                <a:bodyPr/>
                <a:lstStyle/>
                <a:p>
                  <a:endParaRPr lang="de-DE"/>
                </a:p>
              </p:txBody>
            </p:sp>
            <p:sp>
              <p:nvSpPr>
                <p:cNvPr id="1032" name="Freeform 8"/>
                <p:cNvSpPr>
                  <a:spLocks/>
                </p:cNvSpPr>
                <p:nvPr/>
              </p:nvSpPr>
              <p:spPr bwMode="ltGray">
                <a:xfrm>
                  <a:off x="5026" y="2802"/>
                  <a:ext cx="733" cy="713"/>
                </a:xfrm>
                <a:custGeom>
                  <a:avLst/>
                  <a:gdLst/>
                  <a:ahLst/>
                  <a:cxnLst>
                    <a:cxn ang="0">
                      <a:pos x="59" y="584"/>
                    </a:cxn>
                    <a:cxn ang="0">
                      <a:pos x="23" y="511"/>
                    </a:cxn>
                    <a:cxn ang="0">
                      <a:pos x="59" y="523"/>
                    </a:cxn>
                    <a:cxn ang="0">
                      <a:pos x="170" y="467"/>
                    </a:cxn>
                    <a:cxn ang="0">
                      <a:pos x="164" y="383"/>
                    </a:cxn>
                    <a:cxn ang="0">
                      <a:pos x="217" y="349"/>
                    </a:cxn>
                    <a:cxn ang="0">
                      <a:pos x="315" y="165"/>
                    </a:cxn>
                    <a:cxn ang="0">
                      <a:pos x="345" y="148"/>
                    </a:cxn>
                    <a:cxn ang="0">
                      <a:pos x="429" y="108"/>
                    </a:cxn>
                    <a:cxn ang="0">
                      <a:pos x="436" y="56"/>
                    </a:cxn>
                    <a:cxn ang="0">
                      <a:pos x="433" y="29"/>
                    </a:cxn>
                    <a:cxn ang="0">
                      <a:pos x="426" y="74"/>
                    </a:cxn>
                    <a:cxn ang="0">
                      <a:pos x="439" y="95"/>
                    </a:cxn>
                    <a:cxn ang="0">
                      <a:pos x="449" y="134"/>
                    </a:cxn>
                    <a:cxn ang="0">
                      <a:pos x="472" y="130"/>
                    </a:cxn>
                    <a:cxn ang="0">
                      <a:pos x="349" y="161"/>
                    </a:cxn>
                    <a:cxn ang="0">
                      <a:pos x="369" y="161"/>
                    </a:cxn>
                    <a:cxn ang="0">
                      <a:pos x="419" y="169"/>
                    </a:cxn>
                    <a:cxn ang="0">
                      <a:pos x="433" y="165"/>
                    </a:cxn>
                    <a:cxn ang="0">
                      <a:pos x="506" y="130"/>
                    </a:cxn>
                    <a:cxn ang="0">
                      <a:pos x="536" y="117"/>
                    </a:cxn>
                    <a:cxn ang="0">
                      <a:pos x="574" y="156"/>
                    </a:cxn>
                    <a:cxn ang="0">
                      <a:pos x="695" y="127"/>
                    </a:cxn>
                    <a:cxn ang="0">
                      <a:pos x="590" y="165"/>
                    </a:cxn>
                    <a:cxn ang="0">
                      <a:pos x="550" y="182"/>
                    </a:cxn>
                    <a:cxn ang="0">
                      <a:pos x="540" y="156"/>
                    </a:cxn>
                    <a:cxn ang="0">
                      <a:pos x="496" y="156"/>
                    </a:cxn>
                    <a:cxn ang="0">
                      <a:pos x="426" y="182"/>
                    </a:cxn>
                    <a:cxn ang="0">
                      <a:pos x="413" y="182"/>
                    </a:cxn>
                    <a:cxn ang="0">
                      <a:pos x="419" y="214"/>
                    </a:cxn>
                    <a:cxn ang="0">
                      <a:pos x="402" y="230"/>
                    </a:cxn>
                    <a:cxn ang="0">
                      <a:pos x="366" y="209"/>
                    </a:cxn>
                    <a:cxn ang="0">
                      <a:pos x="349" y="253"/>
                    </a:cxn>
                    <a:cxn ang="0">
                      <a:pos x="312" y="248"/>
                    </a:cxn>
                    <a:cxn ang="0">
                      <a:pos x="345" y="253"/>
                    </a:cxn>
                    <a:cxn ang="0">
                      <a:pos x="413" y="230"/>
                    </a:cxn>
                    <a:cxn ang="0">
                      <a:pos x="462" y="236"/>
                    </a:cxn>
                    <a:cxn ang="0">
                      <a:pos x="516" y="196"/>
                    </a:cxn>
                    <a:cxn ang="0">
                      <a:pos x="530" y="192"/>
                    </a:cxn>
                    <a:cxn ang="0">
                      <a:pos x="621" y="148"/>
                    </a:cxn>
                    <a:cxn ang="0">
                      <a:pos x="687" y="127"/>
                    </a:cxn>
                    <a:cxn ang="0">
                      <a:pos x="607" y="178"/>
                    </a:cxn>
                    <a:cxn ang="0">
                      <a:pos x="556" y="218"/>
                    </a:cxn>
                    <a:cxn ang="0">
                      <a:pos x="402" y="283"/>
                    </a:cxn>
                    <a:cxn ang="0">
                      <a:pos x="258" y="398"/>
                    </a:cxn>
                    <a:cxn ang="0">
                      <a:pos x="274" y="415"/>
                    </a:cxn>
                    <a:cxn ang="0">
                      <a:pos x="241" y="445"/>
                    </a:cxn>
                    <a:cxn ang="0">
                      <a:pos x="207" y="467"/>
                    </a:cxn>
                    <a:cxn ang="0">
                      <a:pos x="274" y="475"/>
                    </a:cxn>
                    <a:cxn ang="0">
                      <a:pos x="258" y="489"/>
                    </a:cxn>
                    <a:cxn ang="0">
                      <a:pos x="194" y="489"/>
                    </a:cxn>
                    <a:cxn ang="0">
                      <a:pos x="46" y="682"/>
                    </a:cxn>
                    <a:cxn ang="0">
                      <a:pos x="207" y="686"/>
                    </a:cxn>
                    <a:cxn ang="0">
                      <a:pos x="210" y="707"/>
                    </a:cxn>
                    <a:cxn ang="0">
                      <a:pos x="120" y="703"/>
                    </a:cxn>
                    <a:cxn ang="0">
                      <a:pos x="0" y="629"/>
                    </a:cxn>
                  </a:cxnLst>
                  <a:rect l="0" t="0" r="r" b="b"/>
                  <a:pathLst>
                    <a:path w="733" h="713">
                      <a:moveTo>
                        <a:pt x="0" y="629"/>
                      </a:moveTo>
                      <a:lnTo>
                        <a:pt x="50" y="611"/>
                      </a:lnTo>
                      <a:lnTo>
                        <a:pt x="59" y="584"/>
                      </a:lnTo>
                      <a:lnTo>
                        <a:pt x="100" y="559"/>
                      </a:lnTo>
                      <a:lnTo>
                        <a:pt x="12" y="536"/>
                      </a:lnTo>
                      <a:lnTo>
                        <a:pt x="23" y="511"/>
                      </a:lnTo>
                      <a:lnTo>
                        <a:pt x="46" y="533"/>
                      </a:lnTo>
                      <a:lnTo>
                        <a:pt x="86" y="502"/>
                      </a:lnTo>
                      <a:lnTo>
                        <a:pt x="59" y="523"/>
                      </a:lnTo>
                      <a:lnTo>
                        <a:pt x="69" y="536"/>
                      </a:lnTo>
                      <a:lnTo>
                        <a:pt x="97" y="540"/>
                      </a:lnTo>
                      <a:lnTo>
                        <a:pt x="170" y="467"/>
                      </a:lnTo>
                      <a:lnTo>
                        <a:pt x="153" y="449"/>
                      </a:lnTo>
                      <a:lnTo>
                        <a:pt x="141" y="402"/>
                      </a:lnTo>
                      <a:lnTo>
                        <a:pt x="164" y="383"/>
                      </a:lnTo>
                      <a:lnTo>
                        <a:pt x="181" y="427"/>
                      </a:lnTo>
                      <a:lnTo>
                        <a:pt x="190" y="419"/>
                      </a:lnTo>
                      <a:lnTo>
                        <a:pt x="217" y="349"/>
                      </a:lnTo>
                      <a:lnTo>
                        <a:pt x="298" y="270"/>
                      </a:lnTo>
                      <a:lnTo>
                        <a:pt x="295" y="218"/>
                      </a:lnTo>
                      <a:lnTo>
                        <a:pt x="315" y="165"/>
                      </a:lnTo>
                      <a:lnTo>
                        <a:pt x="312" y="144"/>
                      </a:lnTo>
                      <a:lnTo>
                        <a:pt x="329" y="152"/>
                      </a:lnTo>
                      <a:lnTo>
                        <a:pt x="345" y="148"/>
                      </a:lnTo>
                      <a:lnTo>
                        <a:pt x="413" y="127"/>
                      </a:lnTo>
                      <a:lnTo>
                        <a:pt x="436" y="121"/>
                      </a:lnTo>
                      <a:lnTo>
                        <a:pt x="429" y="108"/>
                      </a:lnTo>
                      <a:lnTo>
                        <a:pt x="415" y="95"/>
                      </a:lnTo>
                      <a:lnTo>
                        <a:pt x="423" y="69"/>
                      </a:lnTo>
                      <a:lnTo>
                        <a:pt x="436" y="56"/>
                      </a:lnTo>
                      <a:lnTo>
                        <a:pt x="426" y="35"/>
                      </a:lnTo>
                      <a:lnTo>
                        <a:pt x="439" y="0"/>
                      </a:lnTo>
                      <a:lnTo>
                        <a:pt x="433" y="29"/>
                      </a:lnTo>
                      <a:lnTo>
                        <a:pt x="446" y="48"/>
                      </a:lnTo>
                      <a:lnTo>
                        <a:pt x="439" y="69"/>
                      </a:lnTo>
                      <a:lnTo>
                        <a:pt x="426" y="74"/>
                      </a:lnTo>
                      <a:lnTo>
                        <a:pt x="426" y="91"/>
                      </a:lnTo>
                      <a:lnTo>
                        <a:pt x="433" y="100"/>
                      </a:lnTo>
                      <a:lnTo>
                        <a:pt x="439" y="95"/>
                      </a:lnTo>
                      <a:lnTo>
                        <a:pt x="439" y="104"/>
                      </a:lnTo>
                      <a:lnTo>
                        <a:pt x="439" y="127"/>
                      </a:lnTo>
                      <a:lnTo>
                        <a:pt x="449" y="134"/>
                      </a:lnTo>
                      <a:lnTo>
                        <a:pt x="466" y="127"/>
                      </a:lnTo>
                      <a:lnTo>
                        <a:pt x="493" y="91"/>
                      </a:lnTo>
                      <a:lnTo>
                        <a:pt x="472" y="130"/>
                      </a:lnTo>
                      <a:lnTo>
                        <a:pt x="462" y="144"/>
                      </a:lnTo>
                      <a:lnTo>
                        <a:pt x="423" y="144"/>
                      </a:lnTo>
                      <a:lnTo>
                        <a:pt x="349" y="161"/>
                      </a:lnTo>
                      <a:lnTo>
                        <a:pt x="341" y="182"/>
                      </a:lnTo>
                      <a:lnTo>
                        <a:pt x="372" y="182"/>
                      </a:lnTo>
                      <a:lnTo>
                        <a:pt x="369" y="161"/>
                      </a:lnTo>
                      <a:lnTo>
                        <a:pt x="379" y="161"/>
                      </a:lnTo>
                      <a:lnTo>
                        <a:pt x="385" y="175"/>
                      </a:lnTo>
                      <a:lnTo>
                        <a:pt x="419" y="169"/>
                      </a:lnTo>
                      <a:lnTo>
                        <a:pt x="413" y="148"/>
                      </a:lnTo>
                      <a:lnTo>
                        <a:pt x="426" y="152"/>
                      </a:lnTo>
                      <a:lnTo>
                        <a:pt x="433" y="165"/>
                      </a:lnTo>
                      <a:lnTo>
                        <a:pt x="479" y="152"/>
                      </a:lnTo>
                      <a:lnTo>
                        <a:pt x="483" y="134"/>
                      </a:lnTo>
                      <a:lnTo>
                        <a:pt x="506" y="130"/>
                      </a:lnTo>
                      <a:lnTo>
                        <a:pt x="506" y="148"/>
                      </a:lnTo>
                      <a:lnTo>
                        <a:pt x="523" y="144"/>
                      </a:lnTo>
                      <a:lnTo>
                        <a:pt x="536" y="117"/>
                      </a:lnTo>
                      <a:lnTo>
                        <a:pt x="546" y="134"/>
                      </a:lnTo>
                      <a:lnTo>
                        <a:pt x="564" y="139"/>
                      </a:lnTo>
                      <a:lnTo>
                        <a:pt x="574" y="156"/>
                      </a:lnTo>
                      <a:lnTo>
                        <a:pt x="590" y="152"/>
                      </a:lnTo>
                      <a:lnTo>
                        <a:pt x="603" y="161"/>
                      </a:lnTo>
                      <a:lnTo>
                        <a:pt x="695" y="127"/>
                      </a:lnTo>
                      <a:lnTo>
                        <a:pt x="668" y="148"/>
                      </a:lnTo>
                      <a:lnTo>
                        <a:pt x="624" y="161"/>
                      </a:lnTo>
                      <a:lnTo>
                        <a:pt x="590" y="165"/>
                      </a:lnTo>
                      <a:lnTo>
                        <a:pt x="567" y="165"/>
                      </a:lnTo>
                      <a:lnTo>
                        <a:pt x="546" y="165"/>
                      </a:lnTo>
                      <a:lnTo>
                        <a:pt x="550" y="182"/>
                      </a:lnTo>
                      <a:lnTo>
                        <a:pt x="554" y="192"/>
                      </a:lnTo>
                      <a:lnTo>
                        <a:pt x="536" y="196"/>
                      </a:lnTo>
                      <a:lnTo>
                        <a:pt x="540" y="156"/>
                      </a:lnTo>
                      <a:lnTo>
                        <a:pt x="520" y="152"/>
                      </a:lnTo>
                      <a:lnTo>
                        <a:pt x="516" y="169"/>
                      </a:lnTo>
                      <a:lnTo>
                        <a:pt x="496" y="156"/>
                      </a:lnTo>
                      <a:lnTo>
                        <a:pt x="487" y="182"/>
                      </a:lnTo>
                      <a:lnTo>
                        <a:pt x="472" y="175"/>
                      </a:lnTo>
                      <a:lnTo>
                        <a:pt x="426" y="182"/>
                      </a:lnTo>
                      <a:lnTo>
                        <a:pt x="439" y="188"/>
                      </a:lnTo>
                      <a:lnTo>
                        <a:pt x="423" y="196"/>
                      </a:lnTo>
                      <a:lnTo>
                        <a:pt x="413" y="182"/>
                      </a:lnTo>
                      <a:lnTo>
                        <a:pt x="392" y="196"/>
                      </a:lnTo>
                      <a:lnTo>
                        <a:pt x="419" y="201"/>
                      </a:lnTo>
                      <a:lnTo>
                        <a:pt x="419" y="214"/>
                      </a:lnTo>
                      <a:lnTo>
                        <a:pt x="399" y="205"/>
                      </a:lnTo>
                      <a:lnTo>
                        <a:pt x="385" y="214"/>
                      </a:lnTo>
                      <a:lnTo>
                        <a:pt x="402" y="230"/>
                      </a:lnTo>
                      <a:lnTo>
                        <a:pt x="382" y="240"/>
                      </a:lnTo>
                      <a:lnTo>
                        <a:pt x="379" y="222"/>
                      </a:lnTo>
                      <a:lnTo>
                        <a:pt x="366" y="209"/>
                      </a:lnTo>
                      <a:lnTo>
                        <a:pt x="356" y="240"/>
                      </a:lnTo>
                      <a:lnTo>
                        <a:pt x="362" y="244"/>
                      </a:lnTo>
                      <a:lnTo>
                        <a:pt x="349" y="253"/>
                      </a:lnTo>
                      <a:lnTo>
                        <a:pt x="351" y="211"/>
                      </a:lnTo>
                      <a:lnTo>
                        <a:pt x="317" y="202"/>
                      </a:lnTo>
                      <a:lnTo>
                        <a:pt x="312" y="248"/>
                      </a:lnTo>
                      <a:lnTo>
                        <a:pt x="318" y="270"/>
                      </a:lnTo>
                      <a:lnTo>
                        <a:pt x="329" y="248"/>
                      </a:lnTo>
                      <a:lnTo>
                        <a:pt x="345" y="253"/>
                      </a:lnTo>
                      <a:lnTo>
                        <a:pt x="356" y="262"/>
                      </a:lnTo>
                      <a:lnTo>
                        <a:pt x="392" y="222"/>
                      </a:lnTo>
                      <a:lnTo>
                        <a:pt x="413" y="230"/>
                      </a:lnTo>
                      <a:lnTo>
                        <a:pt x="433" y="222"/>
                      </a:lnTo>
                      <a:lnTo>
                        <a:pt x="472" y="218"/>
                      </a:lnTo>
                      <a:lnTo>
                        <a:pt x="462" y="236"/>
                      </a:lnTo>
                      <a:lnTo>
                        <a:pt x="499" y="230"/>
                      </a:lnTo>
                      <a:lnTo>
                        <a:pt x="503" y="201"/>
                      </a:lnTo>
                      <a:lnTo>
                        <a:pt x="516" y="196"/>
                      </a:lnTo>
                      <a:lnTo>
                        <a:pt x="513" y="214"/>
                      </a:lnTo>
                      <a:lnTo>
                        <a:pt x="533" y="205"/>
                      </a:lnTo>
                      <a:lnTo>
                        <a:pt x="530" y="192"/>
                      </a:lnTo>
                      <a:lnTo>
                        <a:pt x="544" y="201"/>
                      </a:lnTo>
                      <a:lnTo>
                        <a:pt x="584" y="178"/>
                      </a:lnTo>
                      <a:lnTo>
                        <a:pt x="621" y="148"/>
                      </a:lnTo>
                      <a:lnTo>
                        <a:pt x="634" y="156"/>
                      </a:lnTo>
                      <a:lnTo>
                        <a:pt x="644" y="139"/>
                      </a:lnTo>
                      <a:lnTo>
                        <a:pt x="687" y="127"/>
                      </a:lnTo>
                      <a:lnTo>
                        <a:pt x="732" y="108"/>
                      </a:lnTo>
                      <a:lnTo>
                        <a:pt x="618" y="161"/>
                      </a:lnTo>
                      <a:lnTo>
                        <a:pt x="607" y="178"/>
                      </a:lnTo>
                      <a:lnTo>
                        <a:pt x="621" y="188"/>
                      </a:lnTo>
                      <a:lnTo>
                        <a:pt x="587" y="192"/>
                      </a:lnTo>
                      <a:lnTo>
                        <a:pt x="556" y="218"/>
                      </a:lnTo>
                      <a:lnTo>
                        <a:pt x="503" y="244"/>
                      </a:lnTo>
                      <a:lnTo>
                        <a:pt x="456" y="266"/>
                      </a:lnTo>
                      <a:lnTo>
                        <a:pt x="402" y="283"/>
                      </a:lnTo>
                      <a:lnTo>
                        <a:pt x="349" y="296"/>
                      </a:lnTo>
                      <a:lnTo>
                        <a:pt x="274" y="345"/>
                      </a:lnTo>
                      <a:lnTo>
                        <a:pt x="258" y="398"/>
                      </a:lnTo>
                      <a:lnTo>
                        <a:pt x="241" y="402"/>
                      </a:lnTo>
                      <a:lnTo>
                        <a:pt x="235" y="419"/>
                      </a:lnTo>
                      <a:lnTo>
                        <a:pt x="274" y="415"/>
                      </a:lnTo>
                      <a:lnTo>
                        <a:pt x="339" y="402"/>
                      </a:lnTo>
                      <a:lnTo>
                        <a:pt x="331" y="415"/>
                      </a:lnTo>
                      <a:lnTo>
                        <a:pt x="241" y="445"/>
                      </a:lnTo>
                      <a:lnTo>
                        <a:pt x="207" y="445"/>
                      </a:lnTo>
                      <a:lnTo>
                        <a:pt x="197" y="463"/>
                      </a:lnTo>
                      <a:lnTo>
                        <a:pt x="207" y="467"/>
                      </a:lnTo>
                      <a:lnTo>
                        <a:pt x="227" y="471"/>
                      </a:lnTo>
                      <a:lnTo>
                        <a:pt x="248" y="471"/>
                      </a:lnTo>
                      <a:lnTo>
                        <a:pt x="274" y="475"/>
                      </a:lnTo>
                      <a:lnTo>
                        <a:pt x="264" y="484"/>
                      </a:lnTo>
                      <a:lnTo>
                        <a:pt x="292" y="502"/>
                      </a:lnTo>
                      <a:lnTo>
                        <a:pt x="258" y="489"/>
                      </a:lnTo>
                      <a:lnTo>
                        <a:pt x="241" y="489"/>
                      </a:lnTo>
                      <a:lnTo>
                        <a:pt x="235" y="497"/>
                      </a:lnTo>
                      <a:lnTo>
                        <a:pt x="194" y="489"/>
                      </a:lnTo>
                      <a:lnTo>
                        <a:pt x="157" y="540"/>
                      </a:lnTo>
                      <a:lnTo>
                        <a:pt x="104" y="611"/>
                      </a:lnTo>
                      <a:lnTo>
                        <a:pt x="46" y="682"/>
                      </a:lnTo>
                      <a:lnTo>
                        <a:pt x="59" y="682"/>
                      </a:lnTo>
                      <a:lnTo>
                        <a:pt x="190" y="690"/>
                      </a:lnTo>
                      <a:lnTo>
                        <a:pt x="207" y="686"/>
                      </a:lnTo>
                      <a:lnTo>
                        <a:pt x="238" y="690"/>
                      </a:lnTo>
                      <a:lnTo>
                        <a:pt x="318" y="664"/>
                      </a:lnTo>
                      <a:lnTo>
                        <a:pt x="210" y="707"/>
                      </a:lnTo>
                      <a:lnTo>
                        <a:pt x="164" y="712"/>
                      </a:lnTo>
                      <a:lnTo>
                        <a:pt x="133" y="695"/>
                      </a:lnTo>
                      <a:lnTo>
                        <a:pt x="120" y="703"/>
                      </a:lnTo>
                      <a:lnTo>
                        <a:pt x="59" y="703"/>
                      </a:lnTo>
                      <a:lnTo>
                        <a:pt x="30" y="712"/>
                      </a:lnTo>
                      <a:lnTo>
                        <a:pt x="0" y="629"/>
                      </a:lnTo>
                    </a:path>
                  </a:pathLst>
                </a:custGeom>
                <a:solidFill>
                  <a:schemeClr val="bg2"/>
                </a:solidFill>
                <a:ln w="9525" cap="rnd">
                  <a:noFill/>
                  <a:round/>
                  <a:headEnd/>
                  <a:tailEnd/>
                </a:ln>
                <a:effectLst/>
              </p:spPr>
              <p:txBody>
                <a:bodyPr/>
                <a:lstStyle/>
                <a:p>
                  <a:endParaRPr lang="de-DE"/>
                </a:p>
              </p:txBody>
            </p:sp>
          </p:grpSp>
          <p:sp>
            <p:nvSpPr>
              <p:cNvPr id="1034" name="Freeform 10"/>
              <p:cNvSpPr>
                <a:spLocks/>
              </p:cNvSpPr>
              <p:nvPr/>
            </p:nvSpPr>
            <p:spPr bwMode="ltGray">
              <a:xfrm>
                <a:off x="3842" y="3317"/>
                <a:ext cx="511" cy="463"/>
              </a:xfrm>
              <a:custGeom>
                <a:avLst/>
                <a:gdLst/>
                <a:ahLst/>
                <a:cxnLst>
                  <a:cxn ang="0">
                    <a:pos x="301" y="358"/>
                  </a:cxn>
                  <a:cxn ang="0">
                    <a:pos x="312" y="215"/>
                  </a:cxn>
                  <a:cxn ang="0">
                    <a:pos x="405" y="163"/>
                  </a:cxn>
                  <a:cxn ang="0">
                    <a:pos x="385" y="173"/>
                  </a:cxn>
                  <a:cxn ang="0">
                    <a:pos x="323" y="215"/>
                  </a:cxn>
                  <a:cxn ang="0">
                    <a:pos x="354" y="153"/>
                  </a:cxn>
                  <a:cxn ang="0">
                    <a:pos x="437" y="122"/>
                  </a:cxn>
                  <a:cxn ang="0">
                    <a:pos x="469" y="102"/>
                  </a:cxn>
                  <a:cxn ang="0">
                    <a:pos x="448" y="102"/>
                  </a:cxn>
                  <a:cxn ang="0">
                    <a:pos x="405" y="102"/>
                  </a:cxn>
                  <a:cxn ang="0">
                    <a:pos x="478" y="82"/>
                  </a:cxn>
                  <a:cxn ang="0">
                    <a:pos x="488" y="29"/>
                  </a:cxn>
                  <a:cxn ang="0">
                    <a:pos x="437" y="29"/>
                  </a:cxn>
                  <a:cxn ang="0">
                    <a:pos x="416" y="61"/>
                  </a:cxn>
                  <a:cxn ang="0">
                    <a:pos x="375" y="82"/>
                  </a:cxn>
                  <a:cxn ang="0">
                    <a:pos x="323" y="122"/>
                  </a:cxn>
                  <a:cxn ang="0">
                    <a:pos x="301" y="102"/>
                  </a:cxn>
                  <a:cxn ang="0">
                    <a:pos x="343" y="82"/>
                  </a:cxn>
                  <a:cxn ang="0">
                    <a:pos x="375" y="41"/>
                  </a:cxn>
                  <a:cxn ang="0">
                    <a:pos x="343" y="41"/>
                  </a:cxn>
                  <a:cxn ang="0">
                    <a:pos x="332" y="41"/>
                  </a:cxn>
                  <a:cxn ang="0">
                    <a:pos x="343" y="0"/>
                  </a:cxn>
                  <a:cxn ang="0">
                    <a:pos x="323" y="29"/>
                  </a:cxn>
                  <a:cxn ang="0">
                    <a:pos x="291" y="29"/>
                  </a:cxn>
                  <a:cxn ang="0">
                    <a:pos x="259" y="29"/>
                  </a:cxn>
                  <a:cxn ang="0">
                    <a:pos x="270" y="61"/>
                  </a:cxn>
                  <a:cxn ang="0">
                    <a:pos x="270" y="92"/>
                  </a:cxn>
                  <a:cxn ang="0">
                    <a:pos x="250" y="102"/>
                  </a:cxn>
                  <a:cxn ang="0">
                    <a:pos x="155" y="92"/>
                  </a:cxn>
                  <a:cxn ang="0">
                    <a:pos x="124" y="71"/>
                  </a:cxn>
                  <a:cxn ang="0">
                    <a:pos x="83" y="50"/>
                  </a:cxn>
                  <a:cxn ang="0">
                    <a:pos x="31" y="41"/>
                  </a:cxn>
                  <a:cxn ang="0">
                    <a:pos x="83" y="82"/>
                  </a:cxn>
                  <a:cxn ang="0">
                    <a:pos x="41" y="92"/>
                  </a:cxn>
                  <a:cxn ang="0">
                    <a:pos x="83" y="111"/>
                  </a:cxn>
                  <a:cxn ang="0">
                    <a:pos x="155" y="143"/>
                  </a:cxn>
                  <a:cxn ang="0">
                    <a:pos x="250" y="215"/>
                  </a:cxn>
                  <a:cxn ang="0">
                    <a:pos x="124" y="132"/>
                  </a:cxn>
                  <a:cxn ang="0">
                    <a:pos x="134" y="163"/>
                  </a:cxn>
                  <a:cxn ang="0">
                    <a:pos x="177" y="194"/>
                  </a:cxn>
                  <a:cxn ang="0">
                    <a:pos x="270" y="369"/>
                  </a:cxn>
                  <a:cxn ang="0">
                    <a:pos x="301" y="409"/>
                  </a:cxn>
                  <a:cxn ang="0">
                    <a:pos x="350" y="392"/>
                  </a:cxn>
                </a:cxnLst>
                <a:rect l="0" t="0" r="r" b="b"/>
                <a:pathLst>
                  <a:path w="511" h="463">
                    <a:moveTo>
                      <a:pt x="350" y="392"/>
                    </a:moveTo>
                    <a:lnTo>
                      <a:pt x="312" y="369"/>
                    </a:lnTo>
                    <a:lnTo>
                      <a:pt x="301" y="358"/>
                    </a:lnTo>
                    <a:lnTo>
                      <a:pt x="291" y="348"/>
                    </a:lnTo>
                    <a:lnTo>
                      <a:pt x="250" y="235"/>
                    </a:lnTo>
                    <a:lnTo>
                      <a:pt x="312" y="215"/>
                    </a:lnTo>
                    <a:lnTo>
                      <a:pt x="375" y="194"/>
                    </a:lnTo>
                    <a:lnTo>
                      <a:pt x="416" y="173"/>
                    </a:lnTo>
                    <a:lnTo>
                      <a:pt x="405" y="163"/>
                    </a:lnTo>
                    <a:lnTo>
                      <a:pt x="396" y="184"/>
                    </a:lnTo>
                    <a:lnTo>
                      <a:pt x="385" y="163"/>
                    </a:lnTo>
                    <a:lnTo>
                      <a:pt x="385" y="173"/>
                    </a:lnTo>
                    <a:lnTo>
                      <a:pt x="375" y="153"/>
                    </a:lnTo>
                    <a:lnTo>
                      <a:pt x="364" y="184"/>
                    </a:lnTo>
                    <a:lnTo>
                      <a:pt x="323" y="215"/>
                    </a:lnTo>
                    <a:lnTo>
                      <a:pt x="259" y="204"/>
                    </a:lnTo>
                    <a:lnTo>
                      <a:pt x="291" y="173"/>
                    </a:lnTo>
                    <a:lnTo>
                      <a:pt x="354" y="153"/>
                    </a:lnTo>
                    <a:lnTo>
                      <a:pt x="375" y="132"/>
                    </a:lnTo>
                    <a:lnTo>
                      <a:pt x="405" y="143"/>
                    </a:lnTo>
                    <a:lnTo>
                      <a:pt x="437" y="122"/>
                    </a:lnTo>
                    <a:lnTo>
                      <a:pt x="488" y="111"/>
                    </a:lnTo>
                    <a:lnTo>
                      <a:pt x="499" y="102"/>
                    </a:lnTo>
                    <a:lnTo>
                      <a:pt x="469" y="102"/>
                    </a:lnTo>
                    <a:lnTo>
                      <a:pt x="458" y="102"/>
                    </a:lnTo>
                    <a:lnTo>
                      <a:pt x="458" y="92"/>
                    </a:lnTo>
                    <a:lnTo>
                      <a:pt x="448" y="102"/>
                    </a:lnTo>
                    <a:lnTo>
                      <a:pt x="427" y="92"/>
                    </a:lnTo>
                    <a:lnTo>
                      <a:pt x="416" y="111"/>
                    </a:lnTo>
                    <a:lnTo>
                      <a:pt x="405" y="102"/>
                    </a:lnTo>
                    <a:lnTo>
                      <a:pt x="427" y="102"/>
                    </a:lnTo>
                    <a:lnTo>
                      <a:pt x="427" y="82"/>
                    </a:lnTo>
                    <a:lnTo>
                      <a:pt x="478" y="82"/>
                    </a:lnTo>
                    <a:lnTo>
                      <a:pt x="458" y="71"/>
                    </a:lnTo>
                    <a:lnTo>
                      <a:pt x="510" y="41"/>
                    </a:lnTo>
                    <a:lnTo>
                      <a:pt x="488" y="29"/>
                    </a:lnTo>
                    <a:lnTo>
                      <a:pt x="478" y="41"/>
                    </a:lnTo>
                    <a:lnTo>
                      <a:pt x="458" y="20"/>
                    </a:lnTo>
                    <a:lnTo>
                      <a:pt x="437" y="29"/>
                    </a:lnTo>
                    <a:lnTo>
                      <a:pt x="448" y="41"/>
                    </a:lnTo>
                    <a:lnTo>
                      <a:pt x="427" y="41"/>
                    </a:lnTo>
                    <a:lnTo>
                      <a:pt x="416" y="61"/>
                    </a:lnTo>
                    <a:lnTo>
                      <a:pt x="405" y="61"/>
                    </a:lnTo>
                    <a:lnTo>
                      <a:pt x="385" y="82"/>
                    </a:lnTo>
                    <a:lnTo>
                      <a:pt x="375" y="82"/>
                    </a:lnTo>
                    <a:lnTo>
                      <a:pt x="364" y="92"/>
                    </a:lnTo>
                    <a:lnTo>
                      <a:pt x="343" y="102"/>
                    </a:lnTo>
                    <a:lnTo>
                      <a:pt x="323" y="122"/>
                    </a:lnTo>
                    <a:lnTo>
                      <a:pt x="301" y="122"/>
                    </a:lnTo>
                    <a:lnTo>
                      <a:pt x="291" y="132"/>
                    </a:lnTo>
                    <a:lnTo>
                      <a:pt x="301" y="102"/>
                    </a:lnTo>
                    <a:lnTo>
                      <a:pt x="323" y="102"/>
                    </a:lnTo>
                    <a:lnTo>
                      <a:pt x="323" y="82"/>
                    </a:lnTo>
                    <a:lnTo>
                      <a:pt x="343" y="82"/>
                    </a:lnTo>
                    <a:lnTo>
                      <a:pt x="354" y="61"/>
                    </a:lnTo>
                    <a:lnTo>
                      <a:pt x="416" y="41"/>
                    </a:lnTo>
                    <a:lnTo>
                      <a:pt x="375" y="41"/>
                    </a:lnTo>
                    <a:lnTo>
                      <a:pt x="385" y="29"/>
                    </a:lnTo>
                    <a:lnTo>
                      <a:pt x="354" y="41"/>
                    </a:lnTo>
                    <a:lnTo>
                      <a:pt x="343" y="41"/>
                    </a:lnTo>
                    <a:lnTo>
                      <a:pt x="323" y="61"/>
                    </a:lnTo>
                    <a:lnTo>
                      <a:pt x="323" y="50"/>
                    </a:lnTo>
                    <a:lnTo>
                      <a:pt x="332" y="41"/>
                    </a:lnTo>
                    <a:lnTo>
                      <a:pt x="332" y="29"/>
                    </a:lnTo>
                    <a:lnTo>
                      <a:pt x="354" y="10"/>
                    </a:lnTo>
                    <a:lnTo>
                      <a:pt x="343" y="0"/>
                    </a:lnTo>
                    <a:lnTo>
                      <a:pt x="332" y="0"/>
                    </a:lnTo>
                    <a:lnTo>
                      <a:pt x="312" y="20"/>
                    </a:lnTo>
                    <a:lnTo>
                      <a:pt x="323" y="29"/>
                    </a:lnTo>
                    <a:lnTo>
                      <a:pt x="301" y="29"/>
                    </a:lnTo>
                    <a:lnTo>
                      <a:pt x="270" y="20"/>
                    </a:lnTo>
                    <a:lnTo>
                      <a:pt x="291" y="29"/>
                    </a:lnTo>
                    <a:lnTo>
                      <a:pt x="270" y="41"/>
                    </a:lnTo>
                    <a:lnTo>
                      <a:pt x="259" y="20"/>
                    </a:lnTo>
                    <a:lnTo>
                      <a:pt x="259" y="29"/>
                    </a:lnTo>
                    <a:lnTo>
                      <a:pt x="250" y="20"/>
                    </a:lnTo>
                    <a:lnTo>
                      <a:pt x="259" y="61"/>
                    </a:lnTo>
                    <a:lnTo>
                      <a:pt x="270" y="61"/>
                    </a:lnTo>
                    <a:lnTo>
                      <a:pt x="280" y="92"/>
                    </a:lnTo>
                    <a:lnTo>
                      <a:pt x="280" y="102"/>
                    </a:lnTo>
                    <a:lnTo>
                      <a:pt x="270" y="92"/>
                    </a:lnTo>
                    <a:lnTo>
                      <a:pt x="250" y="92"/>
                    </a:lnTo>
                    <a:lnTo>
                      <a:pt x="259" y="102"/>
                    </a:lnTo>
                    <a:lnTo>
                      <a:pt x="250" y="102"/>
                    </a:lnTo>
                    <a:lnTo>
                      <a:pt x="229" y="111"/>
                    </a:lnTo>
                    <a:lnTo>
                      <a:pt x="166" y="92"/>
                    </a:lnTo>
                    <a:lnTo>
                      <a:pt x="155" y="92"/>
                    </a:lnTo>
                    <a:lnTo>
                      <a:pt x="145" y="92"/>
                    </a:lnTo>
                    <a:lnTo>
                      <a:pt x="145" y="71"/>
                    </a:lnTo>
                    <a:lnTo>
                      <a:pt x="124" y="71"/>
                    </a:lnTo>
                    <a:lnTo>
                      <a:pt x="124" y="61"/>
                    </a:lnTo>
                    <a:lnTo>
                      <a:pt x="104" y="71"/>
                    </a:lnTo>
                    <a:lnTo>
                      <a:pt x="83" y="50"/>
                    </a:lnTo>
                    <a:lnTo>
                      <a:pt x="73" y="41"/>
                    </a:lnTo>
                    <a:lnTo>
                      <a:pt x="51" y="29"/>
                    </a:lnTo>
                    <a:lnTo>
                      <a:pt x="31" y="41"/>
                    </a:lnTo>
                    <a:lnTo>
                      <a:pt x="10" y="29"/>
                    </a:lnTo>
                    <a:lnTo>
                      <a:pt x="0" y="50"/>
                    </a:lnTo>
                    <a:lnTo>
                      <a:pt x="83" y="82"/>
                    </a:lnTo>
                    <a:lnTo>
                      <a:pt x="51" y="82"/>
                    </a:lnTo>
                    <a:lnTo>
                      <a:pt x="10" y="71"/>
                    </a:lnTo>
                    <a:lnTo>
                      <a:pt x="41" y="92"/>
                    </a:lnTo>
                    <a:lnTo>
                      <a:pt x="31" y="102"/>
                    </a:lnTo>
                    <a:lnTo>
                      <a:pt x="62" y="122"/>
                    </a:lnTo>
                    <a:lnTo>
                      <a:pt x="83" y="111"/>
                    </a:lnTo>
                    <a:lnTo>
                      <a:pt x="83" y="122"/>
                    </a:lnTo>
                    <a:lnTo>
                      <a:pt x="145" y="111"/>
                    </a:lnTo>
                    <a:lnTo>
                      <a:pt x="155" y="143"/>
                    </a:lnTo>
                    <a:lnTo>
                      <a:pt x="166" y="163"/>
                    </a:lnTo>
                    <a:lnTo>
                      <a:pt x="250" y="194"/>
                    </a:lnTo>
                    <a:lnTo>
                      <a:pt x="250" y="215"/>
                    </a:lnTo>
                    <a:lnTo>
                      <a:pt x="177" y="173"/>
                    </a:lnTo>
                    <a:lnTo>
                      <a:pt x="155" y="173"/>
                    </a:lnTo>
                    <a:lnTo>
                      <a:pt x="124" y="132"/>
                    </a:lnTo>
                    <a:lnTo>
                      <a:pt x="73" y="122"/>
                    </a:lnTo>
                    <a:lnTo>
                      <a:pt x="104" y="143"/>
                    </a:lnTo>
                    <a:lnTo>
                      <a:pt x="134" y="163"/>
                    </a:lnTo>
                    <a:lnTo>
                      <a:pt x="124" y="153"/>
                    </a:lnTo>
                    <a:lnTo>
                      <a:pt x="145" y="184"/>
                    </a:lnTo>
                    <a:lnTo>
                      <a:pt x="177" y="194"/>
                    </a:lnTo>
                    <a:lnTo>
                      <a:pt x="208" y="215"/>
                    </a:lnTo>
                    <a:lnTo>
                      <a:pt x="280" y="358"/>
                    </a:lnTo>
                    <a:lnTo>
                      <a:pt x="270" y="369"/>
                    </a:lnTo>
                    <a:lnTo>
                      <a:pt x="291" y="378"/>
                    </a:lnTo>
                    <a:lnTo>
                      <a:pt x="282" y="386"/>
                    </a:lnTo>
                    <a:lnTo>
                      <a:pt x="301" y="409"/>
                    </a:lnTo>
                    <a:lnTo>
                      <a:pt x="312" y="419"/>
                    </a:lnTo>
                    <a:lnTo>
                      <a:pt x="323" y="462"/>
                    </a:lnTo>
                    <a:lnTo>
                      <a:pt x="350" y="392"/>
                    </a:lnTo>
                  </a:path>
                </a:pathLst>
              </a:custGeom>
              <a:solidFill>
                <a:schemeClr val="bg2"/>
              </a:solidFill>
              <a:ln w="9525" cap="rnd">
                <a:noFill/>
                <a:round/>
                <a:headEnd/>
                <a:tailEnd/>
              </a:ln>
              <a:effectLst/>
            </p:spPr>
            <p:txBody>
              <a:bodyPr/>
              <a:lstStyle/>
              <a:p>
                <a:endParaRPr lang="de-DE"/>
              </a:p>
            </p:txBody>
          </p:sp>
          <p:sp>
            <p:nvSpPr>
              <p:cNvPr id="1035" name="Freeform 11"/>
              <p:cNvSpPr>
                <a:spLocks/>
              </p:cNvSpPr>
              <p:nvPr/>
            </p:nvSpPr>
            <p:spPr bwMode="ltGray">
              <a:xfrm>
                <a:off x="2680" y="3490"/>
                <a:ext cx="3091" cy="756"/>
              </a:xfrm>
              <a:custGeom>
                <a:avLst/>
                <a:gdLst/>
                <a:ahLst/>
                <a:cxnLst>
                  <a:cxn ang="0">
                    <a:pos x="3041" y="0"/>
                  </a:cxn>
                  <a:cxn ang="0">
                    <a:pos x="2907" y="63"/>
                  </a:cxn>
                  <a:cxn ang="0">
                    <a:pos x="2742" y="63"/>
                  </a:cxn>
                  <a:cxn ang="0">
                    <a:pos x="2504" y="9"/>
                  </a:cxn>
                  <a:cxn ang="0">
                    <a:pos x="2384" y="9"/>
                  </a:cxn>
                  <a:cxn ang="0">
                    <a:pos x="2309" y="53"/>
                  </a:cxn>
                  <a:cxn ang="0">
                    <a:pos x="2175" y="4"/>
                  </a:cxn>
                  <a:cxn ang="0">
                    <a:pos x="2085" y="48"/>
                  </a:cxn>
                  <a:cxn ang="0">
                    <a:pos x="2011" y="68"/>
                  </a:cxn>
                  <a:cxn ang="0">
                    <a:pos x="1906" y="28"/>
                  </a:cxn>
                  <a:cxn ang="0">
                    <a:pos x="1846" y="102"/>
                  </a:cxn>
                  <a:cxn ang="0">
                    <a:pos x="1763" y="131"/>
                  </a:cxn>
                  <a:cxn ang="0">
                    <a:pos x="1667" y="87"/>
                  </a:cxn>
                  <a:cxn ang="0">
                    <a:pos x="1533" y="78"/>
                  </a:cxn>
                  <a:cxn ang="0">
                    <a:pos x="1488" y="63"/>
                  </a:cxn>
                  <a:cxn ang="0">
                    <a:pos x="1414" y="82"/>
                  </a:cxn>
                  <a:cxn ang="0">
                    <a:pos x="1278" y="136"/>
                  </a:cxn>
                  <a:cxn ang="0">
                    <a:pos x="1175" y="185"/>
                  </a:cxn>
                  <a:cxn ang="0">
                    <a:pos x="1115" y="238"/>
                  </a:cxn>
                  <a:cxn ang="0">
                    <a:pos x="1069" y="248"/>
                  </a:cxn>
                  <a:cxn ang="0">
                    <a:pos x="1069" y="296"/>
                  </a:cxn>
                  <a:cxn ang="0">
                    <a:pos x="951" y="336"/>
                  </a:cxn>
                  <a:cxn ang="0">
                    <a:pos x="845" y="350"/>
                  </a:cxn>
                  <a:cxn ang="0">
                    <a:pos x="860" y="380"/>
                  </a:cxn>
                  <a:cxn ang="0">
                    <a:pos x="816" y="501"/>
                  </a:cxn>
                  <a:cxn ang="0">
                    <a:pos x="667" y="565"/>
                  </a:cxn>
                  <a:cxn ang="0">
                    <a:pos x="0" y="668"/>
                  </a:cxn>
                  <a:cxn ang="0">
                    <a:pos x="726" y="681"/>
                  </a:cxn>
                  <a:cxn ang="0">
                    <a:pos x="756" y="648"/>
                  </a:cxn>
                  <a:cxn ang="0">
                    <a:pos x="876" y="667"/>
                  </a:cxn>
                  <a:cxn ang="0">
                    <a:pos x="1297" y="686"/>
                  </a:cxn>
                  <a:cxn ang="0">
                    <a:pos x="983" y="730"/>
                  </a:cxn>
                  <a:cxn ang="0">
                    <a:pos x="1178" y="740"/>
                  </a:cxn>
                  <a:cxn ang="0">
                    <a:pos x="1898" y="754"/>
                  </a:cxn>
                  <a:cxn ang="0">
                    <a:pos x="2284" y="733"/>
                  </a:cxn>
                  <a:cxn ang="0">
                    <a:pos x="3090" y="715"/>
                  </a:cxn>
                  <a:cxn ang="0">
                    <a:pos x="2923" y="681"/>
                  </a:cxn>
                  <a:cxn ang="0">
                    <a:pos x="3090" y="642"/>
                  </a:cxn>
                </a:cxnLst>
                <a:rect l="0" t="0" r="r" b="b"/>
                <a:pathLst>
                  <a:path w="3091" h="756">
                    <a:moveTo>
                      <a:pt x="3090" y="50"/>
                    </a:moveTo>
                    <a:lnTo>
                      <a:pt x="3041" y="0"/>
                    </a:lnTo>
                    <a:lnTo>
                      <a:pt x="2967" y="14"/>
                    </a:lnTo>
                    <a:lnTo>
                      <a:pt x="2907" y="63"/>
                    </a:lnTo>
                    <a:lnTo>
                      <a:pt x="2817" y="43"/>
                    </a:lnTo>
                    <a:lnTo>
                      <a:pt x="2742" y="63"/>
                    </a:lnTo>
                    <a:lnTo>
                      <a:pt x="2578" y="24"/>
                    </a:lnTo>
                    <a:lnTo>
                      <a:pt x="2504" y="9"/>
                    </a:lnTo>
                    <a:lnTo>
                      <a:pt x="2444" y="28"/>
                    </a:lnTo>
                    <a:lnTo>
                      <a:pt x="2384" y="9"/>
                    </a:lnTo>
                    <a:lnTo>
                      <a:pt x="2339" y="0"/>
                    </a:lnTo>
                    <a:lnTo>
                      <a:pt x="2309" y="53"/>
                    </a:lnTo>
                    <a:lnTo>
                      <a:pt x="2220" y="33"/>
                    </a:lnTo>
                    <a:lnTo>
                      <a:pt x="2175" y="4"/>
                    </a:lnTo>
                    <a:lnTo>
                      <a:pt x="2085" y="14"/>
                    </a:lnTo>
                    <a:lnTo>
                      <a:pt x="2085" y="48"/>
                    </a:lnTo>
                    <a:lnTo>
                      <a:pt x="2085" y="87"/>
                    </a:lnTo>
                    <a:lnTo>
                      <a:pt x="2011" y="68"/>
                    </a:lnTo>
                    <a:lnTo>
                      <a:pt x="1951" y="14"/>
                    </a:lnTo>
                    <a:lnTo>
                      <a:pt x="1906" y="28"/>
                    </a:lnTo>
                    <a:lnTo>
                      <a:pt x="1922" y="68"/>
                    </a:lnTo>
                    <a:lnTo>
                      <a:pt x="1846" y="102"/>
                    </a:lnTo>
                    <a:lnTo>
                      <a:pt x="1810" y="136"/>
                    </a:lnTo>
                    <a:lnTo>
                      <a:pt x="1763" y="131"/>
                    </a:lnTo>
                    <a:lnTo>
                      <a:pt x="1714" y="126"/>
                    </a:lnTo>
                    <a:lnTo>
                      <a:pt x="1667" y="87"/>
                    </a:lnTo>
                    <a:lnTo>
                      <a:pt x="1577" y="58"/>
                    </a:lnTo>
                    <a:lnTo>
                      <a:pt x="1533" y="78"/>
                    </a:lnTo>
                    <a:lnTo>
                      <a:pt x="1503" y="87"/>
                    </a:lnTo>
                    <a:lnTo>
                      <a:pt x="1488" y="63"/>
                    </a:lnTo>
                    <a:lnTo>
                      <a:pt x="1429" y="63"/>
                    </a:lnTo>
                    <a:lnTo>
                      <a:pt x="1414" y="82"/>
                    </a:lnTo>
                    <a:lnTo>
                      <a:pt x="1473" y="131"/>
                    </a:lnTo>
                    <a:lnTo>
                      <a:pt x="1278" y="136"/>
                    </a:lnTo>
                    <a:lnTo>
                      <a:pt x="1234" y="142"/>
                    </a:lnTo>
                    <a:lnTo>
                      <a:pt x="1175" y="185"/>
                    </a:lnTo>
                    <a:lnTo>
                      <a:pt x="1160" y="214"/>
                    </a:lnTo>
                    <a:lnTo>
                      <a:pt x="1115" y="238"/>
                    </a:lnTo>
                    <a:lnTo>
                      <a:pt x="1085" y="229"/>
                    </a:lnTo>
                    <a:lnTo>
                      <a:pt x="1069" y="248"/>
                    </a:lnTo>
                    <a:lnTo>
                      <a:pt x="1054" y="272"/>
                    </a:lnTo>
                    <a:lnTo>
                      <a:pt x="1069" y="296"/>
                    </a:lnTo>
                    <a:lnTo>
                      <a:pt x="1010" y="350"/>
                    </a:lnTo>
                    <a:lnTo>
                      <a:pt x="951" y="336"/>
                    </a:lnTo>
                    <a:lnTo>
                      <a:pt x="860" y="326"/>
                    </a:lnTo>
                    <a:lnTo>
                      <a:pt x="845" y="350"/>
                    </a:lnTo>
                    <a:lnTo>
                      <a:pt x="831" y="370"/>
                    </a:lnTo>
                    <a:lnTo>
                      <a:pt x="860" y="380"/>
                    </a:lnTo>
                    <a:lnTo>
                      <a:pt x="876" y="438"/>
                    </a:lnTo>
                    <a:lnTo>
                      <a:pt x="816" y="501"/>
                    </a:lnTo>
                    <a:lnTo>
                      <a:pt x="756" y="565"/>
                    </a:lnTo>
                    <a:lnTo>
                      <a:pt x="667" y="565"/>
                    </a:lnTo>
                    <a:lnTo>
                      <a:pt x="468" y="623"/>
                    </a:lnTo>
                    <a:lnTo>
                      <a:pt x="0" y="668"/>
                    </a:lnTo>
                    <a:lnTo>
                      <a:pt x="569" y="689"/>
                    </a:lnTo>
                    <a:lnTo>
                      <a:pt x="726" y="681"/>
                    </a:lnTo>
                    <a:lnTo>
                      <a:pt x="652" y="662"/>
                    </a:lnTo>
                    <a:lnTo>
                      <a:pt x="756" y="648"/>
                    </a:lnTo>
                    <a:lnTo>
                      <a:pt x="921" y="652"/>
                    </a:lnTo>
                    <a:lnTo>
                      <a:pt x="876" y="667"/>
                    </a:lnTo>
                    <a:lnTo>
                      <a:pt x="1143" y="676"/>
                    </a:lnTo>
                    <a:lnTo>
                      <a:pt x="1297" y="686"/>
                    </a:lnTo>
                    <a:lnTo>
                      <a:pt x="1148" y="711"/>
                    </a:lnTo>
                    <a:lnTo>
                      <a:pt x="983" y="730"/>
                    </a:lnTo>
                    <a:lnTo>
                      <a:pt x="879" y="744"/>
                    </a:lnTo>
                    <a:lnTo>
                      <a:pt x="1178" y="740"/>
                    </a:lnTo>
                    <a:lnTo>
                      <a:pt x="1580" y="755"/>
                    </a:lnTo>
                    <a:lnTo>
                      <a:pt x="1898" y="754"/>
                    </a:lnTo>
                    <a:lnTo>
                      <a:pt x="2111" y="736"/>
                    </a:lnTo>
                    <a:lnTo>
                      <a:pt x="2284" y="733"/>
                    </a:lnTo>
                    <a:lnTo>
                      <a:pt x="2727" y="740"/>
                    </a:lnTo>
                    <a:lnTo>
                      <a:pt x="3090" y="715"/>
                    </a:lnTo>
                    <a:lnTo>
                      <a:pt x="3090" y="680"/>
                    </a:lnTo>
                    <a:lnTo>
                      <a:pt x="2923" y="681"/>
                    </a:lnTo>
                    <a:lnTo>
                      <a:pt x="2788" y="652"/>
                    </a:lnTo>
                    <a:lnTo>
                      <a:pt x="3090" y="642"/>
                    </a:lnTo>
                    <a:lnTo>
                      <a:pt x="3090" y="50"/>
                    </a:lnTo>
                  </a:path>
                </a:pathLst>
              </a:custGeom>
              <a:solidFill>
                <a:schemeClr val="bg2"/>
              </a:solidFill>
              <a:ln w="9525" cap="rnd">
                <a:noFill/>
                <a:round/>
                <a:headEnd/>
                <a:tailEnd/>
              </a:ln>
              <a:effectLst/>
            </p:spPr>
            <p:txBody>
              <a:bodyPr/>
              <a:lstStyle/>
              <a:p>
                <a:endParaRPr lang="de-DE"/>
              </a:p>
            </p:txBody>
          </p:sp>
        </p:grpSp>
      </p:grpSp>
      <p:sp>
        <p:nvSpPr>
          <p:cNvPr id="1038" name="Rectangle 14"/>
          <p:cNvSpPr>
            <a:spLocks noGrp="1" noChangeArrowheads="1"/>
          </p:cNvSpPr>
          <p:nvPr>
            <p:ph type="title"/>
          </p:nvPr>
        </p:nvSpPr>
        <p:spPr bwMode="auto">
          <a:xfrm>
            <a:off x="685800" y="457200"/>
            <a:ext cx="7772400" cy="1143000"/>
          </a:xfrm>
          <a:prstGeom prst="rect">
            <a:avLst/>
          </a:prstGeom>
          <a:noFill/>
          <a:ln w="9525">
            <a:noFill/>
            <a:miter lim="800000"/>
            <a:headEnd/>
            <a:tailEnd/>
          </a:ln>
          <a:effectLst/>
        </p:spPr>
        <p:txBody>
          <a:bodyPr vert="horz" wrap="square" lIns="92075" tIns="46037" rIns="92075" bIns="46037" numCol="1" anchor="ctr" anchorCtr="0" compatLnSpc="1">
            <a:prstTxWarp prst="textNoShape">
              <a:avLst/>
            </a:prstTxWarp>
          </a:bodyPr>
          <a:lstStyle/>
          <a:p>
            <a:pPr lvl="0"/>
            <a:r>
              <a:rPr lang="de-DE" smtClean="0"/>
              <a:t>Titelmasterformat durch Klicken bearbeiten</a:t>
            </a:r>
          </a:p>
        </p:txBody>
      </p:sp>
      <p:sp>
        <p:nvSpPr>
          <p:cNvPr id="1039" name="Rectangle 15"/>
          <p:cNvSpPr>
            <a:spLocks noGrp="1" noChangeArrowheads="1"/>
          </p:cNvSpPr>
          <p:nvPr>
            <p:ph type="body" idx="1"/>
          </p:nvPr>
        </p:nvSpPr>
        <p:spPr bwMode="auto">
          <a:xfrm>
            <a:off x="685800" y="1828800"/>
            <a:ext cx="7772400" cy="4114800"/>
          </a:xfrm>
          <a:prstGeom prst="rect">
            <a:avLst/>
          </a:prstGeom>
          <a:noFill/>
          <a:ln w="9525">
            <a:noFill/>
            <a:miter lim="800000"/>
            <a:headEnd/>
            <a:tailEnd/>
          </a:ln>
          <a:effectLst/>
        </p:spPr>
        <p:txBody>
          <a:bodyPr vert="horz" wrap="square" lIns="92075" tIns="46037" rIns="92075" bIns="46037"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1040" name="Rectangle 16"/>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none" lIns="92075" tIns="46037" rIns="92075" bIns="46037" numCol="1" anchor="ctr" anchorCtr="0" compatLnSpc="1">
            <a:prstTxWarp prst="textNoShape">
              <a:avLst/>
            </a:prstTxWarp>
          </a:bodyPr>
          <a:lstStyle>
            <a:lvl1pPr eaLnBrk="0" hangingPunct="0">
              <a:defRPr sz="1400">
                <a:effectLst>
                  <a:outerShdw blurRad="38100" dist="38100" dir="2700000" algn="tl">
                    <a:srgbClr val="000000"/>
                  </a:outerShdw>
                </a:effectLst>
              </a:defRPr>
            </a:lvl1pPr>
          </a:lstStyle>
          <a:p>
            <a:fld id="{07EF07E9-1DB5-4921-A185-A915EE9BA261}" type="datetimeFigureOut">
              <a:rPr lang="de-DE" smtClean="0"/>
              <a:pPr/>
              <a:t>10.12.2015</a:t>
            </a:fld>
            <a:endParaRPr lang="de-DE"/>
          </a:p>
        </p:txBody>
      </p:sp>
      <p:sp>
        <p:nvSpPr>
          <p:cNvPr id="1041" name="Rectangle 17"/>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none" lIns="92075" tIns="46037" rIns="92075" bIns="46037" numCol="1" anchor="ctr" anchorCtr="0" compatLnSpc="1">
            <a:prstTxWarp prst="textNoShape">
              <a:avLst/>
            </a:prstTxWarp>
          </a:bodyPr>
          <a:lstStyle>
            <a:lvl1pPr algn="ctr" eaLnBrk="0" hangingPunct="0">
              <a:defRPr sz="1400">
                <a:effectLst>
                  <a:outerShdw blurRad="38100" dist="38100" dir="2700000" algn="tl">
                    <a:srgbClr val="000000"/>
                  </a:outerShdw>
                </a:effectLst>
              </a:defRPr>
            </a:lvl1pPr>
          </a:lstStyle>
          <a:p>
            <a:endParaRPr lang="de-DE"/>
          </a:p>
        </p:txBody>
      </p:sp>
      <p:sp>
        <p:nvSpPr>
          <p:cNvPr id="1042" name="Rectangle 18"/>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none" lIns="92075" tIns="46037" rIns="92075" bIns="46037" numCol="1" anchor="ctr" anchorCtr="0" compatLnSpc="1">
            <a:prstTxWarp prst="textNoShape">
              <a:avLst/>
            </a:prstTxWarp>
          </a:bodyPr>
          <a:lstStyle>
            <a:lvl1pPr algn="r" eaLnBrk="0" hangingPunct="0">
              <a:defRPr sz="1400">
                <a:effectLst>
                  <a:outerShdw blurRad="38100" dist="38100" dir="2700000" algn="tl">
                    <a:srgbClr val="000000"/>
                  </a:outerShdw>
                </a:effectLst>
              </a:defRPr>
            </a:lvl1pPr>
          </a:lstStyle>
          <a:p>
            <a:fld id="{56FC3053-48B5-4A26-B6D2-4E5B67C23FEA}" type="slidenum">
              <a:rPr lang="de-DE" smtClean="0"/>
              <a:pPr/>
              <a:t>‹Nr.›</a:t>
            </a:fld>
            <a:endParaRPr lang="de-DE"/>
          </a:p>
        </p:txBody>
      </p:sp>
    </p:spTree>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fontAlgn="base" hangingPunct="1">
        <a:spcBef>
          <a:spcPct val="0"/>
        </a:spcBef>
        <a:spcAft>
          <a:spcPct val="0"/>
        </a:spcAft>
        <a:defRPr sz="4400">
          <a:solidFill>
            <a:schemeClr val="tx2"/>
          </a:solidFill>
          <a:effectLst>
            <a:outerShdw blurRad="38100" dist="38100" dir="2700000" algn="tl">
              <a:srgbClr val="FFFFFF"/>
            </a:outerShdw>
          </a:effectLst>
          <a:latin typeface="+mj-lt"/>
          <a:ea typeface="+mj-ea"/>
          <a:cs typeface="+mj-cs"/>
        </a:defRPr>
      </a:lvl1pPr>
      <a:lvl2pPr algn="l" rtl="0" eaLnBrk="1" fontAlgn="base" hangingPunct="1">
        <a:spcBef>
          <a:spcPct val="0"/>
        </a:spcBef>
        <a:spcAft>
          <a:spcPct val="0"/>
        </a:spcAft>
        <a:defRPr sz="4400">
          <a:solidFill>
            <a:schemeClr val="tx2"/>
          </a:solidFill>
          <a:effectLst>
            <a:outerShdw blurRad="38100" dist="38100" dir="2700000" algn="tl">
              <a:srgbClr val="FFFFFF"/>
            </a:outerShdw>
          </a:effectLst>
          <a:latin typeface="Arial" charset="0"/>
        </a:defRPr>
      </a:lvl2pPr>
      <a:lvl3pPr algn="l" rtl="0" eaLnBrk="1" fontAlgn="base" hangingPunct="1">
        <a:spcBef>
          <a:spcPct val="0"/>
        </a:spcBef>
        <a:spcAft>
          <a:spcPct val="0"/>
        </a:spcAft>
        <a:defRPr sz="4400">
          <a:solidFill>
            <a:schemeClr val="tx2"/>
          </a:solidFill>
          <a:effectLst>
            <a:outerShdw blurRad="38100" dist="38100" dir="2700000" algn="tl">
              <a:srgbClr val="FFFFFF"/>
            </a:outerShdw>
          </a:effectLst>
          <a:latin typeface="Arial" charset="0"/>
        </a:defRPr>
      </a:lvl3pPr>
      <a:lvl4pPr algn="l" rtl="0" eaLnBrk="1" fontAlgn="base" hangingPunct="1">
        <a:spcBef>
          <a:spcPct val="0"/>
        </a:spcBef>
        <a:spcAft>
          <a:spcPct val="0"/>
        </a:spcAft>
        <a:defRPr sz="4400">
          <a:solidFill>
            <a:schemeClr val="tx2"/>
          </a:solidFill>
          <a:effectLst>
            <a:outerShdw blurRad="38100" dist="38100" dir="2700000" algn="tl">
              <a:srgbClr val="FFFFFF"/>
            </a:outerShdw>
          </a:effectLst>
          <a:latin typeface="Arial" charset="0"/>
        </a:defRPr>
      </a:lvl4pPr>
      <a:lvl5pPr algn="l" rtl="0" eaLnBrk="1" fontAlgn="base" hangingPunct="1">
        <a:spcBef>
          <a:spcPct val="0"/>
        </a:spcBef>
        <a:spcAft>
          <a:spcPct val="0"/>
        </a:spcAft>
        <a:defRPr sz="4400">
          <a:solidFill>
            <a:schemeClr val="tx2"/>
          </a:solidFill>
          <a:effectLst>
            <a:outerShdw blurRad="38100" dist="38100" dir="2700000" algn="tl">
              <a:srgbClr val="FFFFFF"/>
            </a:outerShdw>
          </a:effectLst>
          <a:latin typeface="Arial" charset="0"/>
        </a:defRPr>
      </a:lvl5pPr>
      <a:lvl6pPr marL="457200" algn="l" rtl="0" eaLnBrk="1" fontAlgn="base" hangingPunct="1">
        <a:spcBef>
          <a:spcPct val="0"/>
        </a:spcBef>
        <a:spcAft>
          <a:spcPct val="0"/>
        </a:spcAft>
        <a:defRPr sz="4400">
          <a:solidFill>
            <a:schemeClr val="tx2"/>
          </a:solidFill>
          <a:effectLst>
            <a:outerShdw blurRad="38100" dist="38100" dir="2700000" algn="tl">
              <a:srgbClr val="FFFFFF"/>
            </a:outerShdw>
          </a:effectLst>
          <a:latin typeface="Arial" charset="0"/>
        </a:defRPr>
      </a:lvl6pPr>
      <a:lvl7pPr marL="914400" algn="l" rtl="0" eaLnBrk="1" fontAlgn="base" hangingPunct="1">
        <a:spcBef>
          <a:spcPct val="0"/>
        </a:spcBef>
        <a:spcAft>
          <a:spcPct val="0"/>
        </a:spcAft>
        <a:defRPr sz="4400">
          <a:solidFill>
            <a:schemeClr val="tx2"/>
          </a:solidFill>
          <a:effectLst>
            <a:outerShdw blurRad="38100" dist="38100" dir="2700000" algn="tl">
              <a:srgbClr val="FFFFFF"/>
            </a:outerShdw>
          </a:effectLst>
          <a:latin typeface="Arial" charset="0"/>
        </a:defRPr>
      </a:lvl7pPr>
      <a:lvl8pPr marL="1371600" algn="l" rtl="0" eaLnBrk="1" fontAlgn="base" hangingPunct="1">
        <a:spcBef>
          <a:spcPct val="0"/>
        </a:spcBef>
        <a:spcAft>
          <a:spcPct val="0"/>
        </a:spcAft>
        <a:defRPr sz="4400">
          <a:solidFill>
            <a:schemeClr val="tx2"/>
          </a:solidFill>
          <a:effectLst>
            <a:outerShdw blurRad="38100" dist="38100" dir="2700000" algn="tl">
              <a:srgbClr val="FFFFFF"/>
            </a:outerShdw>
          </a:effectLst>
          <a:latin typeface="Arial" charset="0"/>
        </a:defRPr>
      </a:lvl8pPr>
      <a:lvl9pPr marL="1828800" algn="l" rtl="0" eaLnBrk="1" fontAlgn="base" hangingPunct="1">
        <a:spcBef>
          <a:spcPct val="0"/>
        </a:spcBef>
        <a:spcAft>
          <a:spcPct val="0"/>
        </a:spcAft>
        <a:defRPr sz="4400">
          <a:solidFill>
            <a:schemeClr val="tx2"/>
          </a:solidFill>
          <a:effectLst>
            <a:outerShdw blurRad="38100" dist="38100" dir="2700000" algn="tl">
              <a:srgbClr val="FFFFFF"/>
            </a:outerShdw>
          </a:effectLst>
          <a:latin typeface="Arial" charset="0"/>
        </a:defRPr>
      </a:lvl9pPr>
    </p:titleStyle>
    <p:bodyStyle>
      <a:lvl1pPr marL="342900" indent="-342900" algn="l" rtl="0" eaLnBrk="1" fontAlgn="base" hangingPunct="1">
        <a:spcBef>
          <a:spcPct val="20000"/>
        </a:spcBef>
        <a:spcAft>
          <a:spcPct val="0"/>
        </a:spcAft>
        <a:buClr>
          <a:schemeClr val="accent2"/>
        </a:buClr>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4.xml"/><Relationship Id="rId4" Type="http://schemas.openxmlformats.org/officeDocument/2006/relationships/image" Target="../media/image20.jpeg"/></Relationships>
</file>

<file path=ppt/slides/_rels/slide3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4.xml"/><Relationship Id="rId4" Type="http://schemas.openxmlformats.org/officeDocument/2006/relationships/image" Target="../media/image20.jpeg"/></Relationships>
</file>

<file path=ppt/slides/_rels/slide3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hyperlink" Target="file:///R:\PPT\Offenbarung.ppt"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hyperlink" Target="http://en.wikipedia.org/wiki/Wikipedia:Textof_the_GNU_Free_Documentation_License"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323528" y="260648"/>
            <a:ext cx="8568952" cy="5078313"/>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de-DE"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Die </a:t>
            </a:r>
            <a:r>
              <a:rPr lang="de-DE" sz="54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Kaschrut</a:t>
            </a:r>
            <a:r>
              <a:rPr lang="de-DE"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-Gesetze </a:t>
            </a:r>
          </a:p>
          <a:p>
            <a:pPr algn="ctr"/>
            <a:r>
              <a:rPr lang="de-DE"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in 3. Mose 11 </a:t>
            </a:r>
          </a:p>
          <a:p>
            <a:pPr algn="ctr"/>
            <a:r>
              <a:rPr lang="de-DE"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und 5. Mose 14</a:t>
            </a:r>
          </a:p>
          <a:p>
            <a:pPr algn="ctr"/>
            <a:r>
              <a:rPr lang="de-DE"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und ihre </a:t>
            </a:r>
          </a:p>
          <a:p>
            <a:pPr algn="ctr"/>
            <a:r>
              <a:rPr lang="de-DE"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geistliche Bedeutung </a:t>
            </a:r>
          </a:p>
          <a:p>
            <a:pPr algn="ctr"/>
            <a:r>
              <a:rPr lang="de-DE"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für das Christentum</a:t>
            </a:r>
            <a:endParaRPr lang="de-DE"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5" name="Textfeld 4"/>
          <p:cNvSpPr txBox="1"/>
          <p:nvPr/>
        </p:nvSpPr>
        <p:spPr>
          <a:xfrm>
            <a:off x="6444208" y="6093296"/>
            <a:ext cx="1924438" cy="369332"/>
          </a:xfrm>
          <a:prstGeom prst="rect">
            <a:avLst/>
          </a:prstGeom>
          <a:noFill/>
        </p:spPr>
        <p:txBody>
          <a:bodyPr wrap="none" rtlCol="0">
            <a:spAutoFit/>
          </a:bodyPr>
          <a:lstStyle/>
          <a:p>
            <a:r>
              <a:rPr lang="de-DE" dirty="0" smtClean="0"/>
              <a:t>Roger Liebi 2011</a:t>
            </a:r>
            <a:endParaRPr lang="de-DE"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descr="C:\Users\Roger\Pictures\PictureProject\0010\DSCN8326.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itel 1"/>
          <p:cNvSpPr>
            <a:spLocks noGrp="1"/>
          </p:cNvSpPr>
          <p:nvPr>
            <p:ph type="title"/>
          </p:nvPr>
        </p:nvSpPr>
        <p:spPr/>
        <p:txBody>
          <a:bodyPr/>
          <a:lstStyle/>
          <a:p>
            <a:r>
              <a:rPr lang="fr-FR" dirty="0" err="1" smtClean="0">
                <a:solidFill>
                  <a:srgbClr val="FFFB0F"/>
                </a:solidFill>
              </a:rPr>
              <a:t>Was</a:t>
            </a:r>
            <a:r>
              <a:rPr lang="fr-FR" dirty="0" smtClean="0">
                <a:solidFill>
                  <a:srgbClr val="FFFB0F"/>
                </a:solidFill>
              </a:rPr>
              <a:t> </a:t>
            </a:r>
            <a:r>
              <a:rPr lang="fr-FR" dirty="0" err="1" smtClean="0">
                <a:solidFill>
                  <a:srgbClr val="FFFB0F"/>
                </a:solidFill>
              </a:rPr>
              <a:t>gilt</a:t>
            </a:r>
            <a:r>
              <a:rPr lang="fr-FR" dirty="0" smtClean="0">
                <a:solidFill>
                  <a:srgbClr val="FFFB0F"/>
                </a:solidFill>
              </a:rPr>
              <a:t> </a:t>
            </a:r>
            <a:r>
              <a:rPr lang="fr-FR" dirty="0" err="1" smtClean="0">
                <a:solidFill>
                  <a:srgbClr val="FFFB0F"/>
                </a:solidFill>
              </a:rPr>
              <a:t>für</a:t>
            </a:r>
            <a:r>
              <a:rPr lang="fr-FR" dirty="0" smtClean="0">
                <a:solidFill>
                  <a:srgbClr val="FFFB0F"/>
                </a:solidFill>
              </a:rPr>
              <a:t> </a:t>
            </a:r>
            <a:r>
              <a:rPr lang="fr-FR" dirty="0" err="1" smtClean="0">
                <a:solidFill>
                  <a:srgbClr val="FFFB0F"/>
                </a:solidFill>
              </a:rPr>
              <a:t>Christen</a:t>
            </a:r>
            <a:r>
              <a:rPr lang="fr-FR" dirty="0" smtClean="0">
                <a:solidFill>
                  <a:srgbClr val="FFFB0F"/>
                </a:solidFill>
              </a:rPr>
              <a:t>?</a:t>
            </a:r>
            <a:endParaRPr lang="de-DE" dirty="0"/>
          </a:p>
        </p:txBody>
      </p:sp>
      <p:sp>
        <p:nvSpPr>
          <p:cNvPr id="3" name="Inhaltsplatzhalter 2"/>
          <p:cNvSpPr>
            <a:spLocks noGrp="1"/>
          </p:cNvSpPr>
          <p:nvPr>
            <p:ph idx="1"/>
          </p:nvPr>
        </p:nvSpPr>
        <p:spPr/>
        <p:txBody>
          <a:bodyPr/>
          <a:lstStyle/>
          <a:p>
            <a:r>
              <a:rPr lang="de-DE" sz="2800" b="1" dirty="0" smtClean="0"/>
              <a:t>Kol 2,16: </a:t>
            </a:r>
            <a:r>
              <a:rPr lang="de-DE" sz="2800" b="1" baseline="30000" dirty="0" smtClean="0">
                <a:solidFill>
                  <a:srgbClr val="FFFF00"/>
                </a:solidFill>
              </a:rPr>
              <a:t>16</a:t>
            </a:r>
            <a:r>
              <a:rPr lang="de-DE" sz="2800" b="1" dirty="0" smtClean="0">
                <a:solidFill>
                  <a:srgbClr val="FFFF00"/>
                </a:solidFill>
              </a:rPr>
              <a:t> </a:t>
            </a:r>
            <a:r>
              <a:rPr lang="de-DE" sz="2800" b="1" dirty="0" smtClean="0">
                <a:solidFill>
                  <a:srgbClr val="00FF00"/>
                </a:solidFill>
              </a:rPr>
              <a:t>So richte euch nun niemand </a:t>
            </a:r>
            <a:r>
              <a:rPr lang="de-DE" sz="2800" b="1" dirty="0" smtClean="0">
                <a:solidFill>
                  <a:srgbClr val="FFFF00"/>
                </a:solidFill>
              </a:rPr>
              <a:t>über Speise oder Trank, oder hinsichtlich eines Festes oder Neumondes oder von </a:t>
            </a:r>
            <a:r>
              <a:rPr lang="de-DE" sz="2800" b="1" dirty="0" err="1" smtClean="0">
                <a:solidFill>
                  <a:srgbClr val="FFFF00"/>
                </a:solidFill>
              </a:rPr>
              <a:t>Sabbathen</a:t>
            </a:r>
            <a:r>
              <a:rPr lang="de-DE" sz="2800" b="1" dirty="0" smtClean="0">
                <a:solidFill>
                  <a:srgbClr val="FFFF00"/>
                </a:solidFill>
              </a:rPr>
              <a:t>, </a:t>
            </a:r>
            <a:r>
              <a:rPr lang="de-DE" sz="2800" b="1" baseline="30000" dirty="0" smtClean="0">
                <a:solidFill>
                  <a:srgbClr val="FFFF00"/>
                </a:solidFill>
              </a:rPr>
              <a:t>17</a:t>
            </a:r>
            <a:r>
              <a:rPr lang="de-DE" sz="2800" b="1" dirty="0" smtClean="0">
                <a:solidFill>
                  <a:srgbClr val="FFFF00"/>
                </a:solidFill>
              </a:rPr>
              <a:t> die ein Schatten der zukünftigen Dinge sind, der Körper aber ist Christi. </a:t>
            </a:r>
            <a:r>
              <a:rPr lang="de-DE" sz="2800" b="1" baseline="30000" dirty="0" smtClean="0">
                <a:solidFill>
                  <a:srgbClr val="FFFF00"/>
                </a:solidFill>
              </a:rPr>
              <a:t>18</a:t>
            </a:r>
            <a:r>
              <a:rPr lang="de-DE" sz="2800" b="1" dirty="0" smtClean="0">
                <a:solidFill>
                  <a:srgbClr val="FFFF00"/>
                </a:solidFill>
              </a:rPr>
              <a:t> </a:t>
            </a:r>
            <a:r>
              <a:rPr lang="de-DE" sz="2800" b="1" dirty="0" err="1" smtClean="0">
                <a:solidFill>
                  <a:srgbClr val="FFFF00"/>
                </a:solidFill>
              </a:rPr>
              <a:t>Laßt</a:t>
            </a:r>
            <a:r>
              <a:rPr lang="de-DE" sz="2800" b="1" dirty="0" smtClean="0">
                <a:solidFill>
                  <a:srgbClr val="FFFF00"/>
                </a:solidFill>
              </a:rPr>
              <a:t> niemand euch um den Kampfpreis bringen, …</a:t>
            </a:r>
          </a:p>
        </p:txBody>
      </p:sp>
      <p:sp>
        <p:nvSpPr>
          <p:cNvPr id="5" name="Text Box 10"/>
          <p:cNvSpPr txBox="1">
            <a:spLocks noChangeArrowheads="1"/>
          </p:cNvSpPr>
          <p:nvPr/>
        </p:nvSpPr>
        <p:spPr bwMode="auto">
          <a:xfrm>
            <a:off x="7524328" y="6309320"/>
            <a:ext cx="356188" cy="246221"/>
          </a:xfrm>
          <a:prstGeom prst="rect">
            <a:avLst/>
          </a:prstGeom>
          <a:noFill/>
          <a:ln w="9525" algn="ctr">
            <a:noFill/>
            <a:miter lim="800000"/>
            <a:headEnd/>
            <a:tailEnd/>
          </a:ln>
        </p:spPr>
        <p:txBody>
          <a:bodyPr wrap="none">
            <a:spAutoFit/>
          </a:bodyPr>
          <a:lstStyle/>
          <a:p>
            <a:r>
              <a:rPr lang="de-CH" sz="1000" dirty="0" smtClean="0"/>
              <a:t>RL</a:t>
            </a:r>
            <a:endParaRPr lang="de-DE" sz="10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descr="C:\Users\Roger\Pictures\PictureProject\0010\DSCN8326.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itel 1"/>
          <p:cNvSpPr>
            <a:spLocks noGrp="1"/>
          </p:cNvSpPr>
          <p:nvPr>
            <p:ph type="title"/>
          </p:nvPr>
        </p:nvSpPr>
        <p:spPr/>
        <p:txBody>
          <a:bodyPr/>
          <a:lstStyle/>
          <a:p>
            <a:r>
              <a:rPr lang="fr-FR" dirty="0" err="1" smtClean="0">
                <a:solidFill>
                  <a:srgbClr val="FFFB0F"/>
                </a:solidFill>
              </a:rPr>
              <a:t>Was</a:t>
            </a:r>
            <a:r>
              <a:rPr lang="fr-FR" dirty="0" smtClean="0">
                <a:solidFill>
                  <a:srgbClr val="FFFB0F"/>
                </a:solidFill>
              </a:rPr>
              <a:t> </a:t>
            </a:r>
            <a:r>
              <a:rPr lang="fr-FR" dirty="0" err="1" smtClean="0">
                <a:solidFill>
                  <a:srgbClr val="FFFB0F"/>
                </a:solidFill>
              </a:rPr>
              <a:t>gilt</a:t>
            </a:r>
            <a:r>
              <a:rPr lang="fr-FR" dirty="0" smtClean="0">
                <a:solidFill>
                  <a:srgbClr val="FFFB0F"/>
                </a:solidFill>
              </a:rPr>
              <a:t> </a:t>
            </a:r>
            <a:r>
              <a:rPr lang="fr-FR" dirty="0" err="1" smtClean="0">
                <a:solidFill>
                  <a:srgbClr val="FFFB0F"/>
                </a:solidFill>
              </a:rPr>
              <a:t>für</a:t>
            </a:r>
            <a:r>
              <a:rPr lang="fr-FR" dirty="0" smtClean="0">
                <a:solidFill>
                  <a:srgbClr val="FFFB0F"/>
                </a:solidFill>
              </a:rPr>
              <a:t> </a:t>
            </a:r>
            <a:r>
              <a:rPr lang="fr-FR" dirty="0" err="1" smtClean="0">
                <a:solidFill>
                  <a:srgbClr val="FFFB0F"/>
                </a:solidFill>
              </a:rPr>
              <a:t>Christen</a:t>
            </a:r>
            <a:r>
              <a:rPr lang="fr-FR" dirty="0" smtClean="0">
                <a:solidFill>
                  <a:srgbClr val="FFFB0F"/>
                </a:solidFill>
              </a:rPr>
              <a:t>?</a:t>
            </a:r>
            <a:endParaRPr lang="de-DE" dirty="0"/>
          </a:p>
        </p:txBody>
      </p:sp>
      <p:sp>
        <p:nvSpPr>
          <p:cNvPr id="3" name="Inhaltsplatzhalter 2"/>
          <p:cNvSpPr>
            <a:spLocks noGrp="1"/>
          </p:cNvSpPr>
          <p:nvPr>
            <p:ph idx="1"/>
          </p:nvPr>
        </p:nvSpPr>
        <p:spPr/>
        <p:txBody>
          <a:bodyPr/>
          <a:lstStyle/>
          <a:p>
            <a:r>
              <a:rPr lang="de-DE" sz="2800" b="1" dirty="0" smtClean="0"/>
              <a:t>Kol 2,16: </a:t>
            </a:r>
            <a:r>
              <a:rPr lang="de-DE" sz="2800" b="1" baseline="30000" dirty="0" smtClean="0">
                <a:solidFill>
                  <a:srgbClr val="FFFF00"/>
                </a:solidFill>
              </a:rPr>
              <a:t>16</a:t>
            </a:r>
            <a:r>
              <a:rPr lang="de-DE" sz="2800" b="1" dirty="0" smtClean="0">
                <a:solidFill>
                  <a:srgbClr val="FFFF00"/>
                </a:solidFill>
              </a:rPr>
              <a:t> </a:t>
            </a:r>
            <a:r>
              <a:rPr lang="de-DE" sz="2800" b="1" dirty="0" smtClean="0">
                <a:solidFill>
                  <a:srgbClr val="00FF00"/>
                </a:solidFill>
              </a:rPr>
              <a:t>So richte euch nun niemand </a:t>
            </a:r>
            <a:r>
              <a:rPr lang="de-DE" sz="2800" b="1" dirty="0" smtClean="0">
                <a:solidFill>
                  <a:srgbClr val="FFFF00"/>
                </a:solidFill>
              </a:rPr>
              <a:t>über Speise oder Trank, oder in Ansehung eines Festes oder Neumondes oder von </a:t>
            </a:r>
            <a:r>
              <a:rPr lang="de-DE" sz="2800" b="1" dirty="0" err="1" smtClean="0">
                <a:solidFill>
                  <a:srgbClr val="FFFF00"/>
                </a:solidFill>
              </a:rPr>
              <a:t>Sabbathen</a:t>
            </a:r>
            <a:r>
              <a:rPr lang="de-DE" sz="2800" b="1" dirty="0" smtClean="0">
                <a:solidFill>
                  <a:srgbClr val="FFFF00"/>
                </a:solidFill>
              </a:rPr>
              <a:t>, </a:t>
            </a:r>
            <a:r>
              <a:rPr lang="de-DE" sz="2800" b="1" baseline="30000" dirty="0" smtClean="0">
                <a:solidFill>
                  <a:srgbClr val="FFFF00"/>
                </a:solidFill>
              </a:rPr>
              <a:t>17</a:t>
            </a:r>
            <a:r>
              <a:rPr lang="de-DE" sz="2800" b="1" dirty="0" smtClean="0">
                <a:solidFill>
                  <a:srgbClr val="FFFF00"/>
                </a:solidFill>
              </a:rPr>
              <a:t> </a:t>
            </a:r>
            <a:r>
              <a:rPr lang="de-DE" sz="2800" b="1" dirty="0" smtClean="0">
                <a:solidFill>
                  <a:srgbClr val="00FF00"/>
                </a:solidFill>
              </a:rPr>
              <a:t>die ein Schatten der zukünftigen Dinge sind</a:t>
            </a:r>
            <a:r>
              <a:rPr lang="de-DE" sz="2800" b="1" dirty="0" smtClean="0">
                <a:solidFill>
                  <a:srgbClr val="FFFF00"/>
                </a:solidFill>
              </a:rPr>
              <a:t>, der Körper aber ist Christi. </a:t>
            </a:r>
            <a:r>
              <a:rPr lang="de-DE" sz="2800" b="1" baseline="30000" dirty="0" smtClean="0">
                <a:solidFill>
                  <a:srgbClr val="FFFF00"/>
                </a:solidFill>
              </a:rPr>
              <a:t>18</a:t>
            </a:r>
            <a:r>
              <a:rPr lang="de-DE" sz="2800" b="1" dirty="0" smtClean="0">
                <a:solidFill>
                  <a:srgbClr val="FFFF00"/>
                </a:solidFill>
              </a:rPr>
              <a:t> </a:t>
            </a:r>
            <a:r>
              <a:rPr lang="de-DE" sz="2800" b="1" dirty="0" err="1" smtClean="0">
                <a:solidFill>
                  <a:srgbClr val="FFFF00"/>
                </a:solidFill>
              </a:rPr>
              <a:t>Laßt</a:t>
            </a:r>
            <a:r>
              <a:rPr lang="de-DE" sz="2800" b="1" dirty="0" smtClean="0">
                <a:solidFill>
                  <a:srgbClr val="FFFF00"/>
                </a:solidFill>
              </a:rPr>
              <a:t> niemand euch um den Kampfpreis bringen, …</a:t>
            </a:r>
          </a:p>
        </p:txBody>
      </p:sp>
      <p:sp>
        <p:nvSpPr>
          <p:cNvPr id="5" name="Text Box 10"/>
          <p:cNvSpPr txBox="1">
            <a:spLocks noChangeArrowheads="1"/>
          </p:cNvSpPr>
          <p:nvPr/>
        </p:nvSpPr>
        <p:spPr bwMode="auto">
          <a:xfrm>
            <a:off x="7524328" y="6309320"/>
            <a:ext cx="356188" cy="246221"/>
          </a:xfrm>
          <a:prstGeom prst="rect">
            <a:avLst/>
          </a:prstGeom>
          <a:noFill/>
          <a:ln w="9525" algn="ctr">
            <a:noFill/>
            <a:miter lim="800000"/>
            <a:headEnd/>
            <a:tailEnd/>
          </a:ln>
        </p:spPr>
        <p:txBody>
          <a:bodyPr wrap="none">
            <a:spAutoFit/>
          </a:bodyPr>
          <a:lstStyle/>
          <a:p>
            <a:r>
              <a:rPr lang="de-CH" sz="1000" dirty="0" smtClean="0"/>
              <a:t>RL</a:t>
            </a:r>
            <a:endParaRPr lang="de-DE" sz="10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8" descr="C:\Users\Roger\Pictures\PictureProject\0010\DSCN8326.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itel 1"/>
          <p:cNvSpPr>
            <a:spLocks noGrp="1"/>
          </p:cNvSpPr>
          <p:nvPr>
            <p:ph type="title"/>
          </p:nvPr>
        </p:nvSpPr>
        <p:spPr/>
        <p:txBody>
          <a:bodyPr/>
          <a:lstStyle/>
          <a:p>
            <a:r>
              <a:rPr lang="fr-FR" dirty="0" err="1" smtClean="0">
                <a:solidFill>
                  <a:srgbClr val="FFFB0F"/>
                </a:solidFill>
              </a:rPr>
              <a:t>Was</a:t>
            </a:r>
            <a:r>
              <a:rPr lang="fr-FR" dirty="0" smtClean="0">
                <a:solidFill>
                  <a:srgbClr val="FFFB0F"/>
                </a:solidFill>
              </a:rPr>
              <a:t> </a:t>
            </a:r>
            <a:r>
              <a:rPr lang="fr-FR" dirty="0" err="1" smtClean="0">
                <a:solidFill>
                  <a:srgbClr val="FFFB0F"/>
                </a:solidFill>
              </a:rPr>
              <a:t>gilt</a:t>
            </a:r>
            <a:r>
              <a:rPr lang="fr-FR" dirty="0" smtClean="0">
                <a:solidFill>
                  <a:srgbClr val="FFFB0F"/>
                </a:solidFill>
              </a:rPr>
              <a:t> </a:t>
            </a:r>
            <a:r>
              <a:rPr lang="fr-FR" dirty="0" err="1" smtClean="0">
                <a:solidFill>
                  <a:srgbClr val="FFFB0F"/>
                </a:solidFill>
              </a:rPr>
              <a:t>für</a:t>
            </a:r>
            <a:r>
              <a:rPr lang="fr-FR" dirty="0" smtClean="0">
                <a:solidFill>
                  <a:srgbClr val="FFFB0F"/>
                </a:solidFill>
              </a:rPr>
              <a:t> </a:t>
            </a:r>
            <a:r>
              <a:rPr lang="fr-FR" dirty="0" err="1" smtClean="0">
                <a:solidFill>
                  <a:srgbClr val="FFFB0F"/>
                </a:solidFill>
              </a:rPr>
              <a:t>Christen</a:t>
            </a:r>
            <a:r>
              <a:rPr lang="fr-FR" dirty="0" smtClean="0">
                <a:solidFill>
                  <a:srgbClr val="FFFB0F"/>
                </a:solidFill>
              </a:rPr>
              <a:t>?</a:t>
            </a:r>
            <a:endParaRPr lang="de-DE" dirty="0"/>
          </a:p>
        </p:txBody>
      </p:sp>
      <p:sp>
        <p:nvSpPr>
          <p:cNvPr id="3" name="Inhaltsplatzhalter 2"/>
          <p:cNvSpPr>
            <a:spLocks noGrp="1"/>
          </p:cNvSpPr>
          <p:nvPr>
            <p:ph idx="1"/>
          </p:nvPr>
        </p:nvSpPr>
        <p:spPr/>
        <p:txBody>
          <a:bodyPr/>
          <a:lstStyle/>
          <a:p>
            <a:r>
              <a:rPr lang="de-DE" sz="2800" b="1" dirty="0" smtClean="0"/>
              <a:t>Heb 10,1: </a:t>
            </a:r>
            <a:r>
              <a:rPr lang="de-DE" sz="2800" b="1" dirty="0" smtClean="0">
                <a:solidFill>
                  <a:srgbClr val="FFFF00"/>
                </a:solidFill>
              </a:rPr>
              <a:t>„</a:t>
            </a:r>
            <a:r>
              <a:rPr lang="de-DE" sz="2800" b="1" dirty="0" smtClean="0">
                <a:solidFill>
                  <a:srgbClr val="00FF00"/>
                </a:solidFill>
              </a:rPr>
              <a:t>Denn da das Gesetz einen Schatten der zukünftigen Güter</a:t>
            </a:r>
            <a:r>
              <a:rPr lang="de-DE" sz="2800" b="1" dirty="0" smtClean="0">
                <a:solidFill>
                  <a:srgbClr val="FFFF00"/>
                </a:solidFill>
              </a:rPr>
              <a:t>, nicht der Dinge Ebenbild selbst hat, so kann es nimmer mit denselben Schlachtopfern, welche sie alljährlich ununterbrochen darbringen, die </a:t>
            </a:r>
            <a:r>
              <a:rPr lang="de-DE" sz="2800" b="1" dirty="0" err="1" smtClean="0">
                <a:solidFill>
                  <a:srgbClr val="FFFF00"/>
                </a:solidFill>
              </a:rPr>
              <a:t>Hinzunahenden</a:t>
            </a:r>
            <a:r>
              <a:rPr lang="de-DE" sz="2800" b="1" dirty="0" smtClean="0">
                <a:solidFill>
                  <a:srgbClr val="FFFF00"/>
                </a:solidFill>
              </a:rPr>
              <a:t> vollkommen machen.“</a:t>
            </a:r>
          </a:p>
        </p:txBody>
      </p:sp>
      <p:sp>
        <p:nvSpPr>
          <p:cNvPr id="4" name="Textfeld 3"/>
          <p:cNvSpPr txBox="1"/>
          <p:nvPr/>
        </p:nvSpPr>
        <p:spPr>
          <a:xfrm>
            <a:off x="251520" y="4941168"/>
            <a:ext cx="5620065" cy="1477328"/>
          </a:xfrm>
          <a:prstGeom prst="rect">
            <a:avLst/>
          </a:prstGeom>
          <a:noFill/>
        </p:spPr>
        <p:txBody>
          <a:bodyPr wrap="none" rtlCol="0">
            <a:spAutoFit/>
          </a:bodyPr>
          <a:lstStyle/>
          <a:p>
            <a:pPr marL="342900" indent="-342900"/>
            <a:r>
              <a:rPr lang="de-DE" dirty="0" smtClean="0"/>
              <a:t>Beispiele:</a:t>
            </a:r>
          </a:p>
          <a:p>
            <a:pPr marL="342900" indent="-342900">
              <a:buFont typeface="Arial" pitchFamily="34" charset="0"/>
              <a:buChar char="•"/>
            </a:pPr>
            <a:r>
              <a:rPr lang="de-DE" dirty="0" smtClean="0"/>
              <a:t>das dreschende Rind (1Kor 9,9-10)</a:t>
            </a:r>
          </a:p>
          <a:p>
            <a:pPr marL="342900" indent="-342900">
              <a:buFont typeface="Arial" pitchFamily="34" charset="0"/>
              <a:buChar char="•"/>
            </a:pPr>
            <a:r>
              <a:rPr lang="de-DE" dirty="0" smtClean="0"/>
              <a:t>Essen von Friedensopfern (1Kor 9,13-14)</a:t>
            </a:r>
          </a:p>
          <a:p>
            <a:pPr marL="342900" indent="-342900">
              <a:buFont typeface="Arial" pitchFamily="34" charset="0"/>
              <a:buChar char="•"/>
            </a:pPr>
            <a:r>
              <a:rPr lang="de-DE" dirty="0" smtClean="0"/>
              <a:t>Opfer des AT </a:t>
            </a:r>
            <a:r>
              <a:rPr lang="de-DE" dirty="0" smtClean="0">
                <a:sym typeface="Wingdings" pitchFamily="2" charset="2"/>
              </a:rPr>
              <a:t>= Hinweise auf Golgatha (Heb 9-10)</a:t>
            </a:r>
            <a:endParaRPr lang="de-DE" dirty="0" smtClean="0"/>
          </a:p>
          <a:p>
            <a:pPr marL="342900" indent="-342900">
              <a:buFont typeface="Arial" pitchFamily="34" charset="0"/>
              <a:buChar char="•"/>
            </a:pPr>
            <a:endParaRPr lang="de-DE" dirty="0"/>
          </a:p>
        </p:txBody>
      </p:sp>
      <p:sp>
        <p:nvSpPr>
          <p:cNvPr id="6" name="Text Box 10"/>
          <p:cNvSpPr txBox="1">
            <a:spLocks noChangeArrowheads="1"/>
          </p:cNvSpPr>
          <p:nvPr/>
        </p:nvSpPr>
        <p:spPr bwMode="auto">
          <a:xfrm>
            <a:off x="7524328" y="6309320"/>
            <a:ext cx="356188" cy="246221"/>
          </a:xfrm>
          <a:prstGeom prst="rect">
            <a:avLst/>
          </a:prstGeom>
          <a:noFill/>
          <a:ln w="9525" algn="ctr">
            <a:noFill/>
            <a:miter lim="800000"/>
            <a:headEnd/>
            <a:tailEnd/>
          </a:ln>
        </p:spPr>
        <p:txBody>
          <a:bodyPr wrap="none">
            <a:spAutoFit/>
          </a:bodyPr>
          <a:lstStyle/>
          <a:p>
            <a:r>
              <a:rPr lang="de-CH" sz="1000" dirty="0" smtClean="0"/>
              <a:t>RL</a:t>
            </a:r>
            <a:endParaRPr lang="de-DE" sz="10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descr="C:\Users\Roger\Pictures\PictureProject\0010\DSCN8326.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 name="Titel 4"/>
          <p:cNvSpPr>
            <a:spLocks noGrp="1"/>
          </p:cNvSpPr>
          <p:nvPr>
            <p:ph type="title"/>
          </p:nvPr>
        </p:nvSpPr>
        <p:spPr/>
        <p:txBody>
          <a:bodyPr/>
          <a:lstStyle/>
          <a:p>
            <a:r>
              <a:rPr lang="fr-FR" dirty="0" err="1" smtClean="0">
                <a:solidFill>
                  <a:srgbClr val="FFFB0F"/>
                </a:solidFill>
              </a:rPr>
              <a:t>Was</a:t>
            </a:r>
            <a:r>
              <a:rPr lang="fr-FR" dirty="0" smtClean="0">
                <a:solidFill>
                  <a:srgbClr val="FFFB0F"/>
                </a:solidFill>
              </a:rPr>
              <a:t> </a:t>
            </a:r>
            <a:r>
              <a:rPr lang="fr-FR" dirty="0" err="1" smtClean="0">
                <a:solidFill>
                  <a:srgbClr val="FFFB0F"/>
                </a:solidFill>
              </a:rPr>
              <a:t>gilt</a:t>
            </a:r>
            <a:r>
              <a:rPr lang="fr-FR" dirty="0" smtClean="0">
                <a:solidFill>
                  <a:srgbClr val="FFFB0F"/>
                </a:solidFill>
              </a:rPr>
              <a:t> </a:t>
            </a:r>
            <a:r>
              <a:rPr lang="fr-FR" dirty="0" err="1" smtClean="0">
                <a:solidFill>
                  <a:srgbClr val="FFFB0F"/>
                </a:solidFill>
              </a:rPr>
              <a:t>für</a:t>
            </a:r>
            <a:r>
              <a:rPr lang="fr-FR" dirty="0" smtClean="0">
                <a:solidFill>
                  <a:srgbClr val="FFFB0F"/>
                </a:solidFill>
              </a:rPr>
              <a:t> </a:t>
            </a:r>
            <a:r>
              <a:rPr lang="fr-FR" dirty="0" err="1" smtClean="0">
                <a:solidFill>
                  <a:srgbClr val="FFFB0F"/>
                </a:solidFill>
              </a:rPr>
              <a:t>Christen</a:t>
            </a:r>
            <a:r>
              <a:rPr lang="fr-FR" dirty="0" smtClean="0">
                <a:solidFill>
                  <a:srgbClr val="FFFB0F"/>
                </a:solidFill>
              </a:rPr>
              <a:t>?</a:t>
            </a:r>
            <a:endParaRPr lang="de-DE" dirty="0"/>
          </a:p>
        </p:txBody>
      </p:sp>
      <p:sp>
        <p:nvSpPr>
          <p:cNvPr id="6" name="Inhaltsplatzhalter 5"/>
          <p:cNvSpPr>
            <a:spLocks noGrp="1"/>
          </p:cNvSpPr>
          <p:nvPr>
            <p:ph idx="1"/>
          </p:nvPr>
        </p:nvSpPr>
        <p:spPr/>
        <p:txBody>
          <a:bodyPr/>
          <a:lstStyle/>
          <a:p>
            <a:pPr>
              <a:defRPr/>
            </a:pPr>
            <a:r>
              <a:rPr lang="de-DE" sz="2800" b="1" dirty="0" err="1" smtClean="0">
                <a:effectLst>
                  <a:outerShdw blurRad="38100" dist="38100" dir="2700000" algn="tl">
                    <a:srgbClr val="000000">
                      <a:alpha val="43137"/>
                    </a:srgbClr>
                  </a:outerShdw>
                </a:effectLst>
              </a:rPr>
              <a:t>Röm</a:t>
            </a:r>
            <a:r>
              <a:rPr lang="de-DE" sz="2800" b="1" dirty="0" smtClean="0">
                <a:effectLst>
                  <a:outerShdw blurRad="38100" dist="38100" dir="2700000" algn="tl">
                    <a:srgbClr val="000000">
                      <a:alpha val="43137"/>
                    </a:srgbClr>
                  </a:outerShdw>
                </a:effectLst>
              </a:rPr>
              <a:t> 7: </a:t>
            </a:r>
            <a:r>
              <a:rPr lang="de-DE" sz="2800" b="1" dirty="0" smtClean="0">
                <a:solidFill>
                  <a:srgbClr val="FFFF00"/>
                </a:solidFill>
                <a:effectLst>
                  <a:outerShdw blurRad="38100" dist="38100" dir="2700000" algn="tl">
                    <a:srgbClr val="000000">
                      <a:alpha val="43137"/>
                    </a:srgbClr>
                  </a:outerShdw>
                </a:effectLst>
              </a:rPr>
              <a:t>„14 </a:t>
            </a:r>
            <a:r>
              <a:rPr lang="de-DE" sz="2800" b="1" dirty="0">
                <a:solidFill>
                  <a:srgbClr val="FFFF00"/>
                </a:solidFill>
                <a:effectLst>
                  <a:outerShdw blurRad="38100" dist="38100" dir="2700000" algn="tl">
                    <a:srgbClr val="000000">
                      <a:alpha val="43137"/>
                    </a:srgbClr>
                  </a:outerShdw>
                </a:effectLst>
              </a:rPr>
              <a:t>Denn </a:t>
            </a:r>
            <a:r>
              <a:rPr lang="de-DE" sz="2800" b="1" dirty="0" smtClean="0">
                <a:solidFill>
                  <a:srgbClr val="FFFF00"/>
                </a:solidFill>
                <a:effectLst>
                  <a:outerShdw blurRad="38100" dist="38100" dir="2700000" algn="tl">
                    <a:srgbClr val="000000">
                      <a:alpha val="43137"/>
                    </a:srgbClr>
                  </a:outerShdw>
                </a:effectLst>
              </a:rPr>
              <a:t>wir wissen, dass das Gesetz </a:t>
            </a:r>
            <a:r>
              <a:rPr lang="de-DE" sz="2800" b="1" dirty="0" smtClean="0">
                <a:solidFill>
                  <a:srgbClr val="00FF00"/>
                </a:solidFill>
                <a:effectLst>
                  <a:outerShdw blurRad="38100" dist="38100" dir="2700000" algn="tl">
                    <a:srgbClr val="000000">
                      <a:alpha val="43137"/>
                    </a:srgbClr>
                  </a:outerShdw>
                </a:effectLst>
              </a:rPr>
              <a:t>geistlich</a:t>
            </a:r>
            <a:r>
              <a:rPr lang="de-DE" sz="2800" b="1" dirty="0" smtClean="0">
                <a:solidFill>
                  <a:srgbClr val="FFFF00"/>
                </a:solidFill>
                <a:effectLst>
                  <a:outerShdw blurRad="38100" dist="38100" dir="2700000" algn="tl">
                    <a:srgbClr val="000000">
                      <a:alpha val="43137"/>
                    </a:srgbClr>
                  </a:outerShdw>
                </a:effectLst>
              </a:rPr>
              <a:t> ist, …</a:t>
            </a:r>
          </a:p>
        </p:txBody>
      </p:sp>
      <p:sp>
        <p:nvSpPr>
          <p:cNvPr id="7" name="Text Box 10"/>
          <p:cNvSpPr txBox="1">
            <a:spLocks noChangeArrowheads="1"/>
          </p:cNvSpPr>
          <p:nvPr/>
        </p:nvSpPr>
        <p:spPr bwMode="auto">
          <a:xfrm>
            <a:off x="7524328" y="6309320"/>
            <a:ext cx="356188" cy="246221"/>
          </a:xfrm>
          <a:prstGeom prst="rect">
            <a:avLst/>
          </a:prstGeom>
          <a:noFill/>
          <a:ln w="9525" algn="ctr">
            <a:noFill/>
            <a:miter lim="800000"/>
            <a:headEnd/>
            <a:tailEnd/>
          </a:ln>
        </p:spPr>
        <p:txBody>
          <a:bodyPr wrap="none">
            <a:spAutoFit/>
          </a:bodyPr>
          <a:lstStyle/>
          <a:p>
            <a:r>
              <a:rPr lang="de-CH" sz="1000" dirty="0" smtClean="0"/>
              <a:t>RL</a:t>
            </a:r>
            <a:endParaRPr lang="de-DE" sz="10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descr="C:\Users\Roger\Pictures\PictureProject\0010\DSCN8326.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 name="Titel 4"/>
          <p:cNvSpPr>
            <a:spLocks noGrp="1"/>
          </p:cNvSpPr>
          <p:nvPr>
            <p:ph type="title"/>
          </p:nvPr>
        </p:nvSpPr>
        <p:spPr/>
        <p:txBody>
          <a:bodyPr/>
          <a:lstStyle/>
          <a:p>
            <a:r>
              <a:rPr lang="fr-FR" dirty="0" err="1" smtClean="0">
                <a:solidFill>
                  <a:srgbClr val="FFFB0F"/>
                </a:solidFill>
              </a:rPr>
              <a:t>Was</a:t>
            </a:r>
            <a:r>
              <a:rPr lang="fr-FR" dirty="0" smtClean="0">
                <a:solidFill>
                  <a:srgbClr val="FFFB0F"/>
                </a:solidFill>
              </a:rPr>
              <a:t> </a:t>
            </a:r>
            <a:r>
              <a:rPr lang="fr-FR" dirty="0" err="1" smtClean="0">
                <a:solidFill>
                  <a:srgbClr val="FFFB0F"/>
                </a:solidFill>
              </a:rPr>
              <a:t>gilt</a:t>
            </a:r>
            <a:r>
              <a:rPr lang="fr-FR" dirty="0" smtClean="0">
                <a:solidFill>
                  <a:srgbClr val="FFFB0F"/>
                </a:solidFill>
              </a:rPr>
              <a:t> </a:t>
            </a:r>
            <a:r>
              <a:rPr lang="fr-FR" dirty="0" err="1" smtClean="0">
                <a:solidFill>
                  <a:srgbClr val="FFFB0F"/>
                </a:solidFill>
              </a:rPr>
              <a:t>für</a:t>
            </a:r>
            <a:r>
              <a:rPr lang="fr-FR" dirty="0" smtClean="0">
                <a:solidFill>
                  <a:srgbClr val="FFFB0F"/>
                </a:solidFill>
              </a:rPr>
              <a:t> </a:t>
            </a:r>
            <a:r>
              <a:rPr lang="fr-FR" dirty="0" err="1" smtClean="0">
                <a:solidFill>
                  <a:srgbClr val="FFFB0F"/>
                </a:solidFill>
              </a:rPr>
              <a:t>Christen</a:t>
            </a:r>
            <a:r>
              <a:rPr lang="fr-FR" dirty="0" smtClean="0">
                <a:solidFill>
                  <a:srgbClr val="FFFB0F"/>
                </a:solidFill>
              </a:rPr>
              <a:t>?</a:t>
            </a:r>
            <a:endParaRPr lang="de-DE" dirty="0"/>
          </a:p>
        </p:txBody>
      </p:sp>
      <p:sp>
        <p:nvSpPr>
          <p:cNvPr id="6" name="Inhaltsplatzhalter 5"/>
          <p:cNvSpPr>
            <a:spLocks noGrp="1"/>
          </p:cNvSpPr>
          <p:nvPr>
            <p:ph idx="1"/>
          </p:nvPr>
        </p:nvSpPr>
        <p:spPr/>
        <p:txBody>
          <a:bodyPr/>
          <a:lstStyle/>
          <a:p>
            <a:pPr>
              <a:defRPr/>
            </a:pPr>
            <a:r>
              <a:rPr lang="de-DE" sz="2800" b="1" dirty="0" err="1" smtClean="0">
                <a:effectLst>
                  <a:outerShdw blurRad="38100" dist="38100" dir="2700000" algn="tl">
                    <a:srgbClr val="000000">
                      <a:alpha val="43137"/>
                    </a:srgbClr>
                  </a:outerShdw>
                </a:effectLst>
              </a:rPr>
              <a:t>Röm</a:t>
            </a:r>
            <a:r>
              <a:rPr lang="de-DE" sz="2800" b="1" dirty="0" smtClean="0">
                <a:effectLst>
                  <a:outerShdw blurRad="38100" dist="38100" dir="2700000" algn="tl">
                    <a:srgbClr val="000000">
                      <a:alpha val="43137"/>
                    </a:srgbClr>
                  </a:outerShdw>
                </a:effectLst>
              </a:rPr>
              <a:t> 15: </a:t>
            </a:r>
            <a:r>
              <a:rPr lang="de-DE" sz="2800" b="1" baseline="30000" dirty="0" smtClean="0">
                <a:solidFill>
                  <a:srgbClr val="FFFF00"/>
                </a:solidFill>
              </a:rPr>
              <a:t>4</a:t>
            </a:r>
            <a:r>
              <a:rPr lang="de-DE" sz="2800" b="1" dirty="0" smtClean="0">
                <a:solidFill>
                  <a:srgbClr val="FFFF00"/>
                </a:solidFill>
              </a:rPr>
              <a:t> Denn </a:t>
            </a:r>
            <a:r>
              <a:rPr lang="de-DE" sz="2800" b="1" dirty="0" smtClean="0">
                <a:solidFill>
                  <a:srgbClr val="00FF00"/>
                </a:solidFill>
              </a:rPr>
              <a:t>alles</a:t>
            </a:r>
            <a:r>
              <a:rPr lang="de-DE" sz="2800" b="1" dirty="0" smtClean="0">
                <a:solidFill>
                  <a:srgbClr val="FFFF00"/>
                </a:solidFill>
              </a:rPr>
              <a:t>, was </a:t>
            </a:r>
            <a:r>
              <a:rPr lang="de-DE" sz="2800" b="1" dirty="0" smtClean="0">
                <a:solidFill>
                  <a:srgbClr val="00FF00"/>
                </a:solidFill>
              </a:rPr>
              <a:t>zuvor geschrieben </a:t>
            </a:r>
            <a:r>
              <a:rPr lang="de-DE" sz="2800" b="1" dirty="0" smtClean="0">
                <a:solidFill>
                  <a:srgbClr val="FFFF00"/>
                </a:solidFill>
              </a:rPr>
              <a:t>ist, ist </a:t>
            </a:r>
            <a:r>
              <a:rPr lang="de-DE" sz="2800" b="1" dirty="0" smtClean="0">
                <a:solidFill>
                  <a:srgbClr val="00FF00"/>
                </a:solidFill>
              </a:rPr>
              <a:t>zu unserer Belehrung </a:t>
            </a:r>
            <a:r>
              <a:rPr lang="de-DE" sz="2800" b="1" dirty="0" smtClean="0">
                <a:solidFill>
                  <a:srgbClr val="FFFF00"/>
                </a:solidFill>
              </a:rPr>
              <a:t>geschrieben, auf </a:t>
            </a:r>
            <a:r>
              <a:rPr lang="de-DE" sz="2800" b="1" dirty="0" err="1" smtClean="0">
                <a:solidFill>
                  <a:srgbClr val="FFFF00"/>
                </a:solidFill>
              </a:rPr>
              <a:t>daß</a:t>
            </a:r>
            <a:r>
              <a:rPr lang="de-DE" sz="2800" b="1" dirty="0" smtClean="0">
                <a:solidFill>
                  <a:srgbClr val="FFFF00"/>
                </a:solidFill>
              </a:rPr>
              <a:t> wir durch das Ausharren und durch die Ermunterung der Schriften die Hoffnung haben. </a:t>
            </a:r>
            <a:endParaRPr lang="de-DE" sz="2800" b="1" dirty="0" smtClean="0">
              <a:solidFill>
                <a:srgbClr val="FFFF00"/>
              </a:solidFill>
              <a:effectLst>
                <a:outerShdw blurRad="38100" dist="38100" dir="2700000" algn="tl">
                  <a:srgbClr val="000000">
                    <a:alpha val="43137"/>
                  </a:srgbClr>
                </a:outerShdw>
              </a:effectLst>
            </a:endParaRPr>
          </a:p>
        </p:txBody>
      </p:sp>
      <p:sp>
        <p:nvSpPr>
          <p:cNvPr id="7" name="Text Box 10"/>
          <p:cNvSpPr txBox="1">
            <a:spLocks noChangeArrowheads="1"/>
          </p:cNvSpPr>
          <p:nvPr/>
        </p:nvSpPr>
        <p:spPr bwMode="auto">
          <a:xfrm>
            <a:off x="7524328" y="6309320"/>
            <a:ext cx="356188" cy="246221"/>
          </a:xfrm>
          <a:prstGeom prst="rect">
            <a:avLst/>
          </a:prstGeom>
          <a:noFill/>
          <a:ln w="9525" algn="ctr">
            <a:noFill/>
            <a:miter lim="800000"/>
            <a:headEnd/>
            <a:tailEnd/>
          </a:ln>
        </p:spPr>
        <p:txBody>
          <a:bodyPr wrap="none">
            <a:spAutoFit/>
          </a:bodyPr>
          <a:lstStyle/>
          <a:p>
            <a:r>
              <a:rPr lang="de-CH" sz="1000" dirty="0" smtClean="0"/>
              <a:t>RL</a:t>
            </a:r>
            <a:endParaRPr lang="de-DE" sz="10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descr="C:\Users\Roger\Pictures\PictureProject\0010\DSCN8326.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 name="Titel 4"/>
          <p:cNvSpPr>
            <a:spLocks noGrp="1"/>
          </p:cNvSpPr>
          <p:nvPr>
            <p:ph type="title"/>
          </p:nvPr>
        </p:nvSpPr>
        <p:spPr/>
        <p:txBody>
          <a:bodyPr/>
          <a:lstStyle/>
          <a:p>
            <a:r>
              <a:rPr lang="fr-FR" dirty="0" err="1" smtClean="0">
                <a:solidFill>
                  <a:srgbClr val="FFFB0F"/>
                </a:solidFill>
              </a:rPr>
              <a:t>Was</a:t>
            </a:r>
            <a:r>
              <a:rPr lang="fr-FR" dirty="0" smtClean="0">
                <a:solidFill>
                  <a:srgbClr val="FFFB0F"/>
                </a:solidFill>
              </a:rPr>
              <a:t> </a:t>
            </a:r>
            <a:r>
              <a:rPr lang="fr-FR" dirty="0" err="1" smtClean="0">
                <a:solidFill>
                  <a:srgbClr val="FFFB0F"/>
                </a:solidFill>
              </a:rPr>
              <a:t>gilt</a:t>
            </a:r>
            <a:r>
              <a:rPr lang="fr-FR" dirty="0" smtClean="0">
                <a:solidFill>
                  <a:srgbClr val="FFFB0F"/>
                </a:solidFill>
              </a:rPr>
              <a:t> </a:t>
            </a:r>
            <a:r>
              <a:rPr lang="fr-FR" dirty="0" err="1" smtClean="0">
                <a:solidFill>
                  <a:srgbClr val="FFFB0F"/>
                </a:solidFill>
              </a:rPr>
              <a:t>für</a:t>
            </a:r>
            <a:r>
              <a:rPr lang="fr-FR" dirty="0" smtClean="0">
                <a:solidFill>
                  <a:srgbClr val="FFFB0F"/>
                </a:solidFill>
              </a:rPr>
              <a:t> </a:t>
            </a:r>
            <a:r>
              <a:rPr lang="fr-FR" dirty="0" err="1" smtClean="0">
                <a:solidFill>
                  <a:srgbClr val="FFFB0F"/>
                </a:solidFill>
              </a:rPr>
              <a:t>Christen</a:t>
            </a:r>
            <a:r>
              <a:rPr lang="fr-FR" dirty="0" smtClean="0">
                <a:solidFill>
                  <a:srgbClr val="FFFB0F"/>
                </a:solidFill>
              </a:rPr>
              <a:t>?</a:t>
            </a:r>
            <a:endParaRPr lang="de-DE" dirty="0"/>
          </a:p>
        </p:txBody>
      </p:sp>
      <p:sp>
        <p:nvSpPr>
          <p:cNvPr id="6" name="Inhaltsplatzhalter 5"/>
          <p:cNvSpPr>
            <a:spLocks noGrp="1"/>
          </p:cNvSpPr>
          <p:nvPr>
            <p:ph idx="1"/>
          </p:nvPr>
        </p:nvSpPr>
        <p:spPr/>
        <p:txBody>
          <a:bodyPr/>
          <a:lstStyle/>
          <a:p>
            <a:pPr>
              <a:defRPr/>
            </a:pPr>
            <a:r>
              <a:rPr lang="de-DE" sz="2800" b="1" dirty="0">
                <a:effectLst>
                  <a:outerShdw blurRad="38100" dist="38100" dir="2700000" algn="tl">
                    <a:srgbClr val="000000">
                      <a:alpha val="43137"/>
                    </a:srgbClr>
                  </a:outerShdw>
                </a:effectLst>
              </a:rPr>
              <a:t>1Tim </a:t>
            </a:r>
            <a:r>
              <a:rPr lang="de-DE" sz="2800" b="1" dirty="0" smtClean="0">
                <a:effectLst>
                  <a:outerShdw blurRad="38100" dist="38100" dir="2700000" algn="tl">
                    <a:srgbClr val="000000">
                      <a:alpha val="43137"/>
                    </a:srgbClr>
                  </a:outerShdw>
                </a:effectLst>
              </a:rPr>
              <a:t>4,4-6: </a:t>
            </a:r>
            <a:r>
              <a:rPr lang="de-DE" sz="2800" b="1" dirty="0" smtClean="0">
                <a:solidFill>
                  <a:srgbClr val="FFFF00"/>
                </a:solidFill>
                <a:effectLst>
                  <a:outerShdw blurRad="38100" dist="38100" dir="2700000" algn="tl">
                    <a:srgbClr val="000000">
                      <a:alpha val="43137"/>
                    </a:srgbClr>
                  </a:outerShdw>
                </a:effectLst>
              </a:rPr>
              <a:t> 4 </a:t>
            </a:r>
            <a:r>
              <a:rPr lang="de-DE" sz="2800" b="1" dirty="0">
                <a:solidFill>
                  <a:srgbClr val="FFFF00"/>
                </a:solidFill>
                <a:effectLst>
                  <a:outerShdw blurRad="38100" dist="38100" dir="2700000" algn="tl">
                    <a:srgbClr val="000000">
                      <a:alpha val="43137"/>
                    </a:srgbClr>
                  </a:outerShdw>
                </a:effectLst>
              </a:rPr>
              <a:t>Denn </a:t>
            </a:r>
            <a:r>
              <a:rPr lang="de-DE" sz="2800" b="1" dirty="0">
                <a:solidFill>
                  <a:srgbClr val="00FF00"/>
                </a:solidFill>
                <a:effectLst>
                  <a:outerShdw blurRad="38100" dist="38100" dir="2700000" algn="tl">
                    <a:srgbClr val="000000">
                      <a:alpha val="43137"/>
                    </a:srgbClr>
                  </a:outerShdw>
                </a:effectLst>
              </a:rPr>
              <a:t>jedes Geschöpf Gottes ist gut und nichts verwerflich, </a:t>
            </a:r>
            <a:r>
              <a:rPr lang="de-DE" sz="2800" b="1" dirty="0">
                <a:solidFill>
                  <a:srgbClr val="FFFF00"/>
                </a:solidFill>
                <a:effectLst>
                  <a:outerShdw blurRad="38100" dist="38100" dir="2700000" algn="tl">
                    <a:srgbClr val="000000">
                      <a:alpha val="43137"/>
                    </a:srgbClr>
                  </a:outerShdw>
                </a:effectLst>
              </a:rPr>
              <a:t>wenn es mit Danksagung genommen wird; </a:t>
            </a:r>
            <a:r>
              <a:rPr lang="de-DE" sz="2800" b="1" dirty="0" smtClean="0">
                <a:solidFill>
                  <a:srgbClr val="FFFF00"/>
                </a:solidFill>
                <a:effectLst>
                  <a:outerShdw blurRad="38100" dist="38100" dir="2700000" algn="tl">
                    <a:srgbClr val="000000">
                      <a:alpha val="43137"/>
                    </a:srgbClr>
                  </a:outerShdw>
                </a:effectLst>
              </a:rPr>
              <a:t>5 </a:t>
            </a:r>
            <a:r>
              <a:rPr lang="de-DE" sz="2800" b="1" dirty="0">
                <a:solidFill>
                  <a:srgbClr val="FFFF00"/>
                </a:solidFill>
                <a:effectLst>
                  <a:outerShdw blurRad="38100" dist="38100" dir="2700000" algn="tl">
                    <a:srgbClr val="000000">
                      <a:alpha val="43137"/>
                    </a:srgbClr>
                  </a:outerShdw>
                </a:effectLst>
              </a:rPr>
              <a:t>denn es wird geheiligt durch Gottes Wort und durch Gebet. </a:t>
            </a:r>
            <a:r>
              <a:rPr lang="de-DE" sz="2800" b="1" dirty="0" smtClean="0">
                <a:solidFill>
                  <a:srgbClr val="FFFF00"/>
                </a:solidFill>
                <a:effectLst>
                  <a:outerShdw blurRad="38100" dist="38100" dir="2700000" algn="tl">
                    <a:srgbClr val="000000">
                      <a:alpha val="43137"/>
                    </a:srgbClr>
                  </a:outerShdw>
                </a:effectLst>
              </a:rPr>
              <a:t>6 </a:t>
            </a:r>
            <a:r>
              <a:rPr lang="de-DE" sz="2800" b="1" dirty="0">
                <a:solidFill>
                  <a:srgbClr val="FFFF00"/>
                </a:solidFill>
                <a:effectLst>
                  <a:outerShdw blurRad="38100" dist="38100" dir="2700000" algn="tl">
                    <a:srgbClr val="000000">
                      <a:alpha val="43137"/>
                    </a:srgbClr>
                  </a:outerShdw>
                </a:effectLst>
              </a:rPr>
              <a:t>Wenn du dieses den Brüdern vorstellst, so wirst du ein guter Diener von Christus Jesus sein, </a:t>
            </a:r>
            <a:r>
              <a:rPr lang="de-DE" sz="2800" b="1" dirty="0" err="1">
                <a:solidFill>
                  <a:srgbClr val="FFFF00"/>
                </a:solidFill>
                <a:effectLst>
                  <a:outerShdw blurRad="38100" dist="38100" dir="2700000" algn="tl">
                    <a:srgbClr val="000000">
                      <a:alpha val="43137"/>
                    </a:srgbClr>
                  </a:outerShdw>
                </a:effectLst>
              </a:rPr>
              <a:t>auferzogen</a:t>
            </a:r>
            <a:r>
              <a:rPr lang="de-DE" sz="2800" b="1" dirty="0">
                <a:solidFill>
                  <a:srgbClr val="FFFF00"/>
                </a:solidFill>
                <a:effectLst>
                  <a:outerShdw blurRad="38100" dist="38100" dir="2700000" algn="tl">
                    <a:srgbClr val="000000">
                      <a:alpha val="43137"/>
                    </a:srgbClr>
                  </a:outerShdw>
                </a:effectLst>
              </a:rPr>
              <a:t> durch die Worte des Glaubens und der guten Lehre, welcher du genau gefolgt bist.</a:t>
            </a:r>
          </a:p>
          <a:p>
            <a:pPr>
              <a:buNone/>
              <a:defRPr/>
            </a:pPr>
            <a:endParaRPr lang="de-DE" dirty="0">
              <a:solidFill>
                <a:srgbClr val="FFFF00"/>
              </a:solidFill>
            </a:endParaRPr>
          </a:p>
          <a:p>
            <a:endParaRPr lang="de-DE" dirty="0"/>
          </a:p>
        </p:txBody>
      </p:sp>
      <p:sp>
        <p:nvSpPr>
          <p:cNvPr id="7" name="Text Box 10"/>
          <p:cNvSpPr txBox="1">
            <a:spLocks noChangeArrowheads="1"/>
          </p:cNvSpPr>
          <p:nvPr/>
        </p:nvSpPr>
        <p:spPr bwMode="auto">
          <a:xfrm>
            <a:off x="7524328" y="6309320"/>
            <a:ext cx="356188" cy="246221"/>
          </a:xfrm>
          <a:prstGeom prst="rect">
            <a:avLst/>
          </a:prstGeom>
          <a:noFill/>
          <a:ln w="9525" algn="ctr">
            <a:noFill/>
            <a:miter lim="800000"/>
            <a:headEnd/>
            <a:tailEnd/>
          </a:ln>
        </p:spPr>
        <p:txBody>
          <a:bodyPr wrap="none">
            <a:spAutoFit/>
          </a:bodyPr>
          <a:lstStyle/>
          <a:p>
            <a:r>
              <a:rPr lang="de-CH" sz="1000" dirty="0" smtClean="0"/>
              <a:t>RL</a:t>
            </a:r>
            <a:endParaRPr lang="de-DE" sz="10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descr="C:\Users\Roger\Pictures\PictureProject\0010\DSCN8326.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itel 1"/>
          <p:cNvSpPr>
            <a:spLocks noGrp="1"/>
          </p:cNvSpPr>
          <p:nvPr>
            <p:ph type="title"/>
          </p:nvPr>
        </p:nvSpPr>
        <p:spPr/>
        <p:txBody>
          <a:bodyPr/>
          <a:lstStyle/>
          <a:p>
            <a:r>
              <a:rPr lang="de-DE" dirty="0" smtClean="0"/>
              <a:t>Die Lehre von 3Mo 11</a:t>
            </a:r>
            <a:endParaRPr lang="de-DE" dirty="0"/>
          </a:p>
        </p:txBody>
      </p:sp>
      <p:sp>
        <p:nvSpPr>
          <p:cNvPr id="3" name="Inhaltsplatzhalter 2"/>
          <p:cNvSpPr>
            <a:spLocks noGrp="1"/>
          </p:cNvSpPr>
          <p:nvPr>
            <p:ph idx="1"/>
          </p:nvPr>
        </p:nvSpPr>
        <p:spPr>
          <a:xfrm>
            <a:off x="179512" y="1828800"/>
            <a:ext cx="8640960" cy="4114800"/>
          </a:xfrm>
        </p:spPr>
        <p:txBody>
          <a:bodyPr/>
          <a:lstStyle/>
          <a:p>
            <a:r>
              <a:rPr lang="de-DE" sz="2400" b="1" dirty="0" smtClean="0"/>
              <a:t>3Mo = Buch der Heiligkeit</a:t>
            </a:r>
          </a:p>
          <a:p>
            <a:r>
              <a:rPr lang="de-DE" sz="2400" b="1" dirty="0" smtClean="0"/>
              <a:t>Zur Abfolge der ersten drei Bücher der Bibel</a:t>
            </a:r>
          </a:p>
          <a:p>
            <a:pPr lvl="1"/>
            <a:r>
              <a:rPr lang="de-DE" sz="1800" b="1" dirty="0" smtClean="0"/>
              <a:t>1Mo: Die Verdorbenheit des Menschen durch die Sünde (Ps 51,5-6)</a:t>
            </a:r>
          </a:p>
          <a:p>
            <a:pPr lvl="1"/>
            <a:r>
              <a:rPr lang="de-DE" sz="1800" b="1" dirty="0" smtClean="0"/>
              <a:t>2Mo: Die Erlösung durch das Blut des Lammes (</a:t>
            </a:r>
            <a:r>
              <a:rPr lang="de-DE" sz="1800" b="1" dirty="0" err="1" smtClean="0"/>
              <a:t>Jes</a:t>
            </a:r>
            <a:r>
              <a:rPr lang="de-DE" sz="1800" b="1" dirty="0" smtClean="0"/>
              <a:t> 43,1)</a:t>
            </a:r>
          </a:p>
          <a:p>
            <a:pPr lvl="1"/>
            <a:r>
              <a:rPr lang="de-DE" sz="1800" b="1" dirty="0" smtClean="0"/>
              <a:t>3Mo: Gemeinschaft mit dem heiligen Gott in der Anbetung (</a:t>
            </a:r>
            <a:r>
              <a:rPr lang="de-DE" sz="1800" b="1" dirty="0" err="1" smtClean="0"/>
              <a:t>Joh</a:t>
            </a:r>
            <a:r>
              <a:rPr lang="de-DE" sz="1800" b="1" dirty="0" smtClean="0"/>
              <a:t> 17,24)</a:t>
            </a:r>
          </a:p>
          <a:p>
            <a:r>
              <a:rPr lang="de-DE" sz="2400" b="1" dirty="0" smtClean="0"/>
              <a:t>3Mo 11,44: Seid heilig, denn ich bin heilig! </a:t>
            </a:r>
            <a:r>
              <a:rPr lang="de-DE" sz="2400" b="1" dirty="0" smtClean="0">
                <a:sym typeface="Wingdings" pitchFamily="2" charset="2"/>
              </a:rPr>
              <a:t> </a:t>
            </a:r>
            <a:r>
              <a:rPr lang="de-DE" sz="2000" b="1" dirty="0" smtClean="0"/>
              <a:t>1Pet 1,15-16</a:t>
            </a:r>
          </a:p>
          <a:p>
            <a:r>
              <a:rPr lang="de-DE" sz="2400" b="1" dirty="0" smtClean="0"/>
              <a:t>3Mo 11,47: Unterscheidung: Rein </a:t>
            </a:r>
            <a:r>
              <a:rPr lang="de-DE" sz="2400" b="1" smtClean="0"/>
              <a:t>und Unrein</a:t>
            </a:r>
            <a:endParaRPr lang="de-DE" sz="2400" b="1" dirty="0" smtClean="0"/>
          </a:p>
          <a:p>
            <a:endParaRPr lang="de-DE"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eaLnBrk="1" hangingPunct="1">
              <a:defRPr/>
            </a:pPr>
            <a:r>
              <a:rPr lang="de-DE" dirty="0" smtClean="0">
                <a:solidFill>
                  <a:srgbClr val="66FF33"/>
                </a:solidFill>
              </a:rPr>
              <a:t>Wiederkäuende Paarhufer</a:t>
            </a:r>
          </a:p>
        </p:txBody>
      </p:sp>
      <p:sp>
        <p:nvSpPr>
          <p:cNvPr id="65539" name="Rectangle 3"/>
          <p:cNvSpPr>
            <a:spLocks noGrp="1" noChangeArrowheads="1"/>
          </p:cNvSpPr>
          <p:nvPr>
            <p:ph type="body" sz="half" idx="1"/>
          </p:nvPr>
        </p:nvSpPr>
        <p:spPr>
          <a:xfrm>
            <a:off x="0" y="1557338"/>
            <a:ext cx="4788024" cy="4953000"/>
          </a:xfrm>
        </p:spPr>
        <p:txBody>
          <a:bodyPr/>
          <a:lstStyle/>
          <a:p>
            <a:pPr eaLnBrk="1" hangingPunct="1">
              <a:lnSpc>
                <a:spcPct val="80000"/>
              </a:lnSpc>
              <a:buFontTx/>
              <a:buNone/>
              <a:defRPr/>
            </a:pPr>
            <a:r>
              <a:rPr lang="de-DE" sz="800" dirty="0" smtClean="0">
                <a:effectLst/>
              </a:rPr>
              <a:t>	</a:t>
            </a:r>
            <a:r>
              <a:rPr lang="de-DE" sz="2100" b="1" dirty="0" smtClean="0"/>
              <a:t>3Mo 11,1-7: </a:t>
            </a:r>
            <a:r>
              <a:rPr lang="de-DE" sz="2100" b="1" dirty="0" smtClean="0">
                <a:solidFill>
                  <a:srgbClr val="FFFF00"/>
                </a:solidFill>
              </a:rPr>
              <a:t>1 Und der HERR redete zu Mose und zu Aaron und sprach zu ihnen: 2 Redet zu den Kindern Israel und sprecht: Dies sind die Tiere, die ihr essen dürft von allen Tieren, die auf der Erde sind.  3 Alles, was </a:t>
            </a:r>
            <a:r>
              <a:rPr lang="de-DE" sz="2100" b="1" dirty="0" smtClean="0">
                <a:solidFill>
                  <a:srgbClr val="66FF33"/>
                </a:solidFill>
              </a:rPr>
              <a:t>gespaltene Hufe</a:t>
            </a:r>
            <a:r>
              <a:rPr lang="de-DE" sz="2100" b="1" dirty="0" smtClean="0">
                <a:solidFill>
                  <a:srgbClr val="FFFF00"/>
                </a:solidFill>
              </a:rPr>
              <a:t>, und zwar ganz gespaltene Hufe hat, und </a:t>
            </a:r>
            <a:r>
              <a:rPr lang="de-DE" sz="2100" b="1" dirty="0" smtClean="0">
                <a:solidFill>
                  <a:srgbClr val="66FF33"/>
                </a:solidFill>
              </a:rPr>
              <a:t>wiederkäut </a:t>
            </a:r>
            <a:r>
              <a:rPr lang="de-DE" sz="2100" b="1" dirty="0" smtClean="0">
                <a:solidFill>
                  <a:srgbClr val="FFFF00"/>
                </a:solidFill>
              </a:rPr>
              <a:t>unter den Tieren, das dürft ihr essen. 4 Nur diese sollt ihr nicht essen von den wiederkäuenden und von denen, die gespaltene Hufe haben: das Kamel, denn es wiederkäut, aber es hat keine gespaltenen Hufe: unrein soll es euch sein; 5 und den Klippendachs, denn er wiederkäut, aber er hat keine</a:t>
            </a:r>
          </a:p>
        </p:txBody>
      </p:sp>
      <p:sp>
        <p:nvSpPr>
          <p:cNvPr id="65548" name="Rectangle 12"/>
          <p:cNvSpPr>
            <a:spLocks noGrp="1" noChangeArrowheads="1"/>
          </p:cNvSpPr>
          <p:nvPr>
            <p:ph type="body" sz="half" idx="2"/>
          </p:nvPr>
        </p:nvSpPr>
        <p:spPr>
          <a:xfrm>
            <a:off x="4499992" y="4005064"/>
            <a:ext cx="4463925" cy="1079500"/>
          </a:xfrm>
        </p:spPr>
        <p:txBody>
          <a:bodyPr/>
          <a:lstStyle/>
          <a:p>
            <a:pPr>
              <a:lnSpc>
                <a:spcPct val="80000"/>
              </a:lnSpc>
              <a:buNone/>
              <a:defRPr/>
            </a:pPr>
            <a:r>
              <a:rPr lang="de-DE" sz="800" b="1" dirty="0" smtClean="0">
                <a:effectLst/>
              </a:rPr>
              <a:t>	</a:t>
            </a:r>
            <a:r>
              <a:rPr lang="de-DE" sz="2100" b="1" dirty="0" smtClean="0">
                <a:solidFill>
                  <a:srgbClr val="FFFF00"/>
                </a:solidFill>
              </a:rPr>
              <a:t>gespaltenen Hufe: unrein soll er euch sein; 6 und den Hasen, denn er wiederkäut, aber er hat keine gespaltenen Hufe: unrein soll er euch sein; 7 und das Schwein, denn es hat gespaltene Hufe, und zwar ganz gespaltene Hufe, aber es wiederkäut nicht: unrein soll es euch sein. </a:t>
            </a:r>
          </a:p>
        </p:txBody>
      </p:sp>
      <p:pic>
        <p:nvPicPr>
          <p:cNvPr id="37893" name="Picture 6"/>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003800" y="1628775"/>
            <a:ext cx="2881313" cy="2282825"/>
          </a:xfrm>
          <a:prstGeom prst="rect">
            <a:avLst/>
          </a:prstGeom>
          <a:noFill/>
          <a:ln w="9525">
            <a:noFill/>
            <a:miter lim="800000"/>
            <a:headEnd/>
            <a:tailEnd/>
          </a:ln>
        </p:spPr>
      </p:pic>
      <p:sp>
        <p:nvSpPr>
          <p:cNvPr id="37894" name="Textfeld 6"/>
          <p:cNvSpPr txBox="1">
            <a:spLocks noChangeArrowheads="1"/>
          </p:cNvSpPr>
          <p:nvPr/>
        </p:nvSpPr>
        <p:spPr bwMode="auto">
          <a:xfrm>
            <a:off x="7524750" y="1341438"/>
            <a:ext cx="327025" cy="246062"/>
          </a:xfrm>
          <a:prstGeom prst="rect">
            <a:avLst/>
          </a:prstGeom>
          <a:noFill/>
          <a:ln w="9525">
            <a:noFill/>
            <a:miter lim="800000"/>
            <a:headEnd/>
            <a:tailEnd/>
          </a:ln>
        </p:spPr>
        <p:txBody>
          <a:bodyPr wrap="none">
            <a:spAutoFit/>
          </a:bodyPr>
          <a:lstStyle/>
          <a:p>
            <a:r>
              <a:rPr lang="de-DE" sz="1000"/>
              <a:t>FB</a:t>
            </a:r>
          </a:p>
        </p:txBody>
      </p:sp>
      <p:sp>
        <p:nvSpPr>
          <p:cNvPr id="7" name="Textfeld 6"/>
          <p:cNvSpPr txBox="1"/>
          <p:nvPr/>
        </p:nvSpPr>
        <p:spPr>
          <a:xfrm>
            <a:off x="251520" y="260648"/>
            <a:ext cx="3736920" cy="369332"/>
          </a:xfrm>
          <a:prstGeom prst="rect">
            <a:avLst/>
          </a:prstGeom>
          <a:noFill/>
        </p:spPr>
        <p:txBody>
          <a:bodyPr wrap="none" rtlCol="0">
            <a:spAutoFit/>
          </a:bodyPr>
          <a:lstStyle/>
          <a:p>
            <a:r>
              <a:rPr lang="de-DE" dirty="0" smtClean="0"/>
              <a:t>I. </a:t>
            </a:r>
            <a:r>
              <a:rPr lang="de-DE" dirty="0" err="1" smtClean="0"/>
              <a:t>Kaschrut</a:t>
            </a:r>
            <a:r>
              <a:rPr lang="de-DE" dirty="0" smtClean="0"/>
              <a:t>-Gesetze für Säugetiere</a:t>
            </a:r>
            <a:endParaRPr lang="de-DE"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eaLnBrk="1" hangingPunct="1">
              <a:defRPr/>
            </a:pPr>
            <a:r>
              <a:rPr lang="de-DE" dirty="0" smtClean="0">
                <a:solidFill>
                  <a:srgbClr val="66FF33"/>
                </a:solidFill>
              </a:rPr>
              <a:t>Wiederkäuende Paarhufer</a:t>
            </a:r>
          </a:p>
        </p:txBody>
      </p:sp>
      <p:sp>
        <p:nvSpPr>
          <p:cNvPr id="65539" name="Rectangle 3"/>
          <p:cNvSpPr>
            <a:spLocks noGrp="1" noChangeArrowheads="1"/>
          </p:cNvSpPr>
          <p:nvPr>
            <p:ph type="body" sz="half" idx="1"/>
          </p:nvPr>
        </p:nvSpPr>
        <p:spPr>
          <a:xfrm>
            <a:off x="0" y="1557338"/>
            <a:ext cx="4495800" cy="4953000"/>
          </a:xfrm>
        </p:spPr>
        <p:txBody>
          <a:bodyPr/>
          <a:lstStyle/>
          <a:p>
            <a:pPr eaLnBrk="1" hangingPunct="1">
              <a:lnSpc>
                <a:spcPct val="80000"/>
              </a:lnSpc>
              <a:buFontTx/>
              <a:buNone/>
              <a:defRPr/>
            </a:pPr>
            <a:r>
              <a:rPr lang="de-DE" sz="800" dirty="0" smtClean="0">
                <a:effectLst/>
              </a:rPr>
              <a:t>	</a:t>
            </a:r>
            <a:r>
              <a:rPr lang="de-DE" b="1" dirty="0" smtClean="0"/>
              <a:t>3Mo 11,2-7: </a:t>
            </a:r>
            <a:r>
              <a:rPr lang="de-DE" b="1" dirty="0" smtClean="0">
                <a:solidFill>
                  <a:srgbClr val="FFFF00"/>
                </a:solidFill>
              </a:rPr>
              <a:t>2 Redet zu den Kindern Israel und sprecht: Dies sind die Tiere, die ihr essen dürft von allen Tieren, die auf der Erde sind.  3 Alles, was </a:t>
            </a:r>
            <a:r>
              <a:rPr lang="de-DE" b="1" dirty="0" err="1" smtClean="0">
                <a:solidFill>
                  <a:srgbClr val="66FF33"/>
                </a:solidFill>
              </a:rPr>
              <a:t>gespal-tene</a:t>
            </a:r>
            <a:r>
              <a:rPr lang="de-DE" b="1" dirty="0" smtClean="0">
                <a:solidFill>
                  <a:srgbClr val="66FF33"/>
                </a:solidFill>
              </a:rPr>
              <a:t> Hufe</a:t>
            </a:r>
            <a:r>
              <a:rPr lang="de-DE" b="1" dirty="0" smtClean="0">
                <a:solidFill>
                  <a:srgbClr val="FFFF00"/>
                </a:solidFill>
              </a:rPr>
              <a:t>, und zwar ganz gespaltene Hufe hat, und </a:t>
            </a:r>
            <a:r>
              <a:rPr lang="de-DE" b="1" dirty="0" smtClean="0">
                <a:solidFill>
                  <a:srgbClr val="66FF33"/>
                </a:solidFill>
              </a:rPr>
              <a:t>wiederkäut </a:t>
            </a:r>
            <a:r>
              <a:rPr lang="de-DE" b="1" dirty="0" smtClean="0">
                <a:solidFill>
                  <a:srgbClr val="FFFF00"/>
                </a:solidFill>
              </a:rPr>
              <a:t>unter den Tieren, das dürft ihr essen. </a:t>
            </a:r>
          </a:p>
        </p:txBody>
      </p:sp>
      <p:pic>
        <p:nvPicPr>
          <p:cNvPr id="37893" name="Picture 6"/>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003800" y="1628775"/>
            <a:ext cx="2881313" cy="2282825"/>
          </a:xfrm>
          <a:prstGeom prst="rect">
            <a:avLst/>
          </a:prstGeom>
          <a:noFill/>
          <a:ln w="9525">
            <a:noFill/>
            <a:miter lim="800000"/>
            <a:headEnd/>
            <a:tailEnd/>
          </a:ln>
        </p:spPr>
      </p:pic>
      <p:sp>
        <p:nvSpPr>
          <p:cNvPr id="37894" name="Textfeld 6"/>
          <p:cNvSpPr txBox="1">
            <a:spLocks noChangeArrowheads="1"/>
          </p:cNvSpPr>
          <p:nvPr/>
        </p:nvSpPr>
        <p:spPr bwMode="auto">
          <a:xfrm>
            <a:off x="7524750" y="1341438"/>
            <a:ext cx="327025" cy="246062"/>
          </a:xfrm>
          <a:prstGeom prst="rect">
            <a:avLst/>
          </a:prstGeom>
          <a:noFill/>
          <a:ln w="9525">
            <a:noFill/>
            <a:miter lim="800000"/>
            <a:headEnd/>
            <a:tailEnd/>
          </a:ln>
        </p:spPr>
        <p:txBody>
          <a:bodyPr wrap="none">
            <a:spAutoFit/>
          </a:bodyPr>
          <a:lstStyle/>
          <a:p>
            <a:r>
              <a:rPr lang="de-DE" sz="1000" dirty="0"/>
              <a:t>FB</a:t>
            </a:r>
          </a:p>
        </p:txBody>
      </p:sp>
      <p:sp>
        <p:nvSpPr>
          <p:cNvPr id="6" name="Textfeld 5"/>
          <p:cNvSpPr txBox="1"/>
          <p:nvPr/>
        </p:nvSpPr>
        <p:spPr>
          <a:xfrm>
            <a:off x="4211960" y="4437112"/>
            <a:ext cx="4680521" cy="2308324"/>
          </a:xfrm>
          <a:prstGeom prst="rect">
            <a:avLst/>
          </a:prstGeom>
          <a:noFill/>
        </p:spPr>
        <p:txBody>
          <a:bodyPr wrap="square" rtlCol="0">
            <a:spAutoFit/>
          </a:bodyPr>
          <a:lstStyle/>
          <a:p>
            <a:r>
              <a:rPr lang="de-DE" dirty="0" smtClean="0"/>
              <a:t>Zehen 3 und 4 </a:t>
            </a:r>
            <a:r>
              <a:rPr lang="de-DE" dirty="0" err="1" smtClean="0"/>
              <a:t>gross</a:t>
            </a:r>
            <a:r>
              <a:rPr lang="de-DE" dirty="0" smtClean="0"/>
              <a:t>; Afterklauen 2 und 5 klein; (1 „fehlt“) </a:t>
            </a:r>
            <a:r>
              <a:rPr lang="de-DE" dirty="0" smtClean="0">
                <a:sym typeface="Wingdings" pitchFamily="2" charset="2"/>
              </a:rPr>
              <a:t> die 4 Zehen bilden zusammen eine breite Sohlenfläche </a:t>
            </a:r>
          </a:p>
          <a:p>
            <a:pPr>
              <a:buFont typeface="Wingdings" pitchFamily="2" charset="2"/>
              <a:buChar char="è"/>
            </a:pPr>
            <a:r>
              <a:rPr lang="de-DE" dirty="0" smtClean="0">
                <a:sym typeface="Wingdings" pitchFamily="2" charset="2"/>
              </a:rPr>
              <a:t>verhindern des Einsinkens auf weichem </a:t>
            </a:r>
          </a:p>
          <a:p>
            <a:r>
              <a:rPr lang="de-DE" dirty="0" smtClean="0">
                <a:sym typeface="Wingdings" pitchFamily="2" charset="2"/>
              </a:rPr>
              <a:t>und lockerem Untergrund</a:t>
            </a:r>
          </a:p>
          <a:p>
            <a:r>
              <a:rPr lang="de-DE" dirty="0" smtClean="0">
                <a:sym typeface="Wingdings" pitchFamily="2" charset="2"/>
              </a:rPr>
              <a:t> Hass gegen das Böse (vgl. Heb 1,9)</a:t>
            </a:r>
          </a:p>
          <a:p>
            <a:pPr>
              <a:buFont typeface="Wingdings"/>
              <a:buChar char="è"/>
            </a:pPr>
            <a:r>
              <a:rPr lang="de-DE" dirty="0" smtClean="0">
                <a:sym typeface="Wingdings" pitchFamily="2" charset="2"/>
              </a:rPr>
              <a:t> sich nicht verunreinigen wollen (Dan 1,8)</a:t>
            </a:r>
            <a:endParaRPr lang="de-DE" dirty="0" smtClean="0"/>
          </a:p>
          <a:p>
            <a:endParaRPr lang="de-DE"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solidFill>
                  <a:srgbClr val="66FF33"/>
                </a:solidFill>
              </a:rPr>
              <a:t>Wiederkäuende Paarhufer</a:t>
            </a:r>
            <a:endParaRPr lang="de-DE" dirty="0"/>
          </a:p>
        </p:txBody>
      </p:sp>
      <p:sp>
        <p:nvSpPr>
          <p:cNvPr id="3" name="Inhaltsplatzhalter 2"/>
          <p:cNvSpPr>
            <a:spLocks noGrp="1"/>
          </p:cNvSpPr>
          <p:nvPr>
            <p:ph sz="half" idx="1"/>
          </p:nvPr>
        </p:nvSpPr>
        <p:spPr>
          <a:xfrm>
            <a:off x="611560" y="1828800"/>
            <a:ext cx="4104456" cy="4114800"/>
          </a:xfrm>
        </p:spPr>
        <p:txBody>
          <a:bodyPr/>
          <a:lstStyle/>
          <a:p>
            <a:r>
              <a:rPr lang="de-DE" b="1" dirty="0" smtClean="0"/>
              <a:t>5Mos 14,4: Rind, Schaf, Ziege, Hirsch, Gazelle, Damhirsch, Steinbock, </a:t>
            </a:r>
            <a:r>
              <a:rPr lang="de-DE" b="1" dirty="0" err="1" smtClean="0"/>
              <a:t>Addax</a:t>
            </a:r>
            <a:r>
              <a:rPr lang="de-DE" b="1" dirty="0" smtClean="0"/>
              <a:t>-Antilope, Bergziege, wildes Schaf</a:t>
            </a:r>
            <a:endParaRPr lang="de-DE" b="1" dirty="0"/>
          </a:p>
        </p:txBody>
      </p:sp>
      <p:sp>
        <p:nvSpPr>
          <p:cNvPr id="4" name="Inhaltsplatzhalter 3"/>
          <p:cNvSpPr>
            <a:spLocks noGrp="1"/>
          </p:cNvSpPr>
          <p:nvPr>
            <p:ph sz="half" idx="2"/>
          </p:nvPr>
        </p:nvSpPr>
        <p:spPr>
          <a:xfrm>
            <a:off x="4788024" y="4725144"/>
            <a:ext cx="4176464" cy="1218456"/>
          </a:xfrm>
        </p:spPr>
        <p:txBody>
          <a:bodyPr/>
          <a:lstStyle/>
          <a:p>
            <a:pPr>
              <a:buNone/>
            </a:pPr>
            <a:r>
              <a:rPr lang="de-DE" sz="1800" dirty="0" err="1" smtClean="0"/>
              <a:t>Addax</a:t>
            </a:r>
            <a:r>
              <a:rPr lang="de-DE" sz="1800" dirty="0" smtClean="0"/>
              <a:t>-Antilope in der Negev-Wüste</a:t>
            </a:r>
          </a:p>
          <a:p>
            <a:pPr>
              <a:buNone/>
            </a:pPr>
            <a:r>
              <a:rPr lang="de-DE" sz="1800" dirty="0" smtClean="0"/>
              <a:t>(</a:t>
            </a:r>
            <a:r>
              <a:rPr lang="de-DE" sz="1800" dirty="0" err="1" smtClean="0"/>
              <a:t>Mendesantilope</a:t>
            </a:r>
            <a:r>
              <a:rPr lang="de-DE" sz="1800" dirty="0" smtClean="0"/>
              <a:t>)</a:t>
            </a:r>
            <a:endParaRPr lang="de-DE" sz="1800" dirty="0"/>
          </a:p>
        </p:txBody>
      </p:sp>
      <p:sp>
        <p:nvSpPr>
          <p:cNvPr id="6" name="Textfeld 5"/>
          <p:cNvSpPr txBox="1"/>
          <p:nvPr/>
        </p:nvSpPr>
        <p:spPr>
          <a:xfrm>
            <a:off x="7956376" y="4221088"/>
            <a:ext cx="348172" cy="246221"/>
          </a:xfrm>
          <a:prstGeom prst="rect">
            <a:avLst/>
          </a:prstGeom>
          <a:noFill/>
        </p:spPr>
        <p:txBody>
          <a:bodyPr wrap="none" rtlCol="0">
            <a:spAutoFit/>
          </a:bodyPr>
          <a:lstStyle/>
          <a:p>
            <a:r>
              <a:rPr lang="de-DE" sz="1000" dirty="0" smtClean="0"/>
              <a:t>RL</a:t>
            </a:r>
            <a:endParaRPr lang="de-DE" sz="1000" dirty="0"/>
          </a:p>
        </p:txBody>
      </p:sp>
      <p:pic>
        <p:nvPicPr>
          <p:cNvPr id="3074" name="Picture 2" descr="C:\Users\Roger\Pictures\PictureProject\0009\DSCN8212.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860032" y="1988840"/>
            <a:ext cx="3542163" cy="2656622"/>
          </a:xfrm>
          <a:prstGeom prst="rect">
            <a:avLst/>
          </a:prstGeom>
          <a:noFill/>
        </p:spPr>
      </p:pic>
      <p:sp>
        <p:nvSpPr>
          <p:cNvPr id="8" name="Textfeld 6"/>
          <p:cNvSpPr txBox="1">
            <a:spLocks noChangeArrowheads="1"/>
          </p:cNvSpPr>
          <p:nvPr/>
        </p:nvSpPr>
        <p:spPr bwMode="auto">
          <a:xfrm>
            <a:off x="8388424" y="4365104"/>
            <a:ext cx="348172" cy="246221"/>
          </a:xfrm>
          <a:prstGeom prst="rect">
            <a:avLst/>
          </a:prstGeom>
          <a:noFill/>
          <a:ln w="9525">
            <a:noFill/>
            <a:miter lim="800000"/>
            <a:headEnd/>
            <a:tailEnd/>
          </a:ln>
        </p:spPr>
        <p:txBody>
          <a:bodyPr wrap="none">
            <a:spAutoFit/>
          </a:bodyPr>
          <a:lstStyle/>
          <a:p>
            <a:r>
              <a:rPr lang="de-DE" sz="1000" dirty="0" smtClean="0"/>
              <a:t>RL</a:t>
            </a:r>
            <a:endParaRPr lang="de-DE" sz="10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Begriffserklärungen</a:t>
            </a:r>
            <a:endParaRPr lang="de-DE" dirty="0"/>
          </a:p>
        </p:txBody>
      </p:sp>
      <p:sp>
        <p:nvSpPr>
          <p:cNvPr id="3" name="Inhaltsplatzhalter 2"/>
          <p:cNvSpPr>
            <a:spLocks noGrp="1"/>
          </p:cNvSpPr>
          <p:nvPr>
            <p:ph idx="1"/>
          </p:nvPr>
        </p:nvSpPr>
        <p:spPr/>
        <p:txBody>
          <a:bodyPr/>
          <a:lstStyle/>
          <a:p>
            <a:r>
              <a:rPr lang="de-DE" dirty="0" err="1" smtClean="0"/>
              <a:t>Kaschrut</a:t>
            </a:r>
            <a:r>
              <a:rPr lang="de-DE" dirty="0" smtClean="0"/>
              <a:t> = (rituelle) Reinheit (Reinheit </a:t>
            </a:r>
            <a:r>
              <a:rPr lang="de-DE" dirty="0" err="1" smtClean="0"/>
              <a:t>gemäss</a:t>
            </a:r>
            <a:r>
              <a:rPr lang="de-DE" dirty="0" smtClean="0"/>
              <a:t> dem Gesetz Mose); rabbinische Sprache</a:t>
            </a:r>
          </a:p>
          <a:p>
            <a:r>
              <a:rPr lang="de-DE" dirty="0" smtClean="0">
                <a:sym typeface="Wingdings" pitchFamily="2" charset="2"/>
              </a:rPr>
              <a:t> </a:t>
            </a:r>
            <a:r>
              <a:rPr lang="de-DE" dirty="0" err="1" smtClean="0">
                <a:sym typeface="Wingdings" pitchFamily="2" charset="2"/>
              </a:rPr>
              <a:t>hebr</a:t>
            </a:r>
            <a:r>
              <a:rPr lang="de-DE" dirty="0" smtClean="0">
                <a:sym typeface="Wingdings" pitchFamily="2" charset="2"/>
              </a:rPr>
              <a:t>. </a:t>
            </a:r>
            <a:r>
              <a:rPr lang="de-DE" i="1" dirty="0" err="1" smtClean="0">
                <a:sym typeface="Wingdings" pitchFamily="2" charset="2"/>
              </a:rPr>
              <a:t>kasher</a:t>
            </a:r>
            <a:r>
              <a:rPr lang="de-DE" dirty="0" smtClean="0">
                <a:sym typeface="Wingdings" pitchFamily="2" charset="2"/>
              </a:rPr>
              <a:t> = richtig sein, rein sein, akzeptabel sein, recht sein (</a:t>
            </a:r>
            <a:r>
              <a:rPr lang="de-DE" dirty="0" err="1" smtClean="0">
                <a:sym typeface="Wingdings" pitchFamily="2" charset="2"/>
              </a:rPr>
              <a:t>Est</a:t>
            </a:r>
            <a:r>
              <a:rPr lang="de-DE" dirty="0" smtClean="0">
                <a:sym typeface="Wingdings" pitchFamily="2" charset="2"/>
              </a:rPr>
              <a:t> 8,5)</a:t>
            </a:r>
          </a:p>
          <a:p>
            <a:r>
              <a:rPr lang="de-DE" dirty="0" smtClean="0">
                <a:sym typeface="Wingdings" pitchFamily="2" charset="2"/>
              </a:rPr>
              <a:t> „koscher“ (&gt; </a:t>
            </a:r>
            <a:r>
              <a:rPr lang="de-DE" dirty="0" err="1" smtClean="0">
                <a:sym typeface="Wingdings" pitchFamily="2" charset="2"/>
              </a:rPr>
              <a:t>hebr</a:t>
            </a:r>
            <a:r>
              <a:rPr lang="de-DE" dirty="0" smtClean="0">
                <a:sym typeface="Wingdings" pitchFamily="2" charset="2"/>
              </a:rPr>
              <a:t>. </a:t>
            </a:r>
            <a:r>
              <a:rPr lang="de-DE" i="1" dirty="0" err="1" smtClean="0">
                <a:sym typeface="Wingdings" pitchFamily="2" charset="2"/>
              </a:rPr>
              <a:t>kasher</a:t>
            </a:r>
            <a:r>
              <a:rPr lang="de-DE" dirty="0" smtClean="0">
                <a:sym typeface="Wingdings" pitchFamily="2" charset="2"/>
              </a:rPr>
              <a:t>) = rein</a:t>
            </a:r>
          </a:p>
          <a:p>
            <a:endParaRPr lang="de-DE"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pPr eaLnBrk="1" hangingPunct="1">
              <a:defRPr/>
            </a:pPr>
            <a:r>
              <a:rPr lang="de-DE" dirty="0" smtClean="0">
                <a:solidFill>
                  <a:srgbClr val="66FF33"/>
                </a:solidFill>
              </a:rPr>
              <a:t>Wiederkäuende Paarhufer</a:t>
            </a:r>
          </a:p>
        </p:txBody>
      </p:sp>
      <p:sp>
        <p:nvSpPr>
          <p:cNvPr id="66566" name="Rectangle 6"/>
          <p:cNvSpPr>
            <a:spLocks noGrp="1" noChangeArrowheads="1"/>
          </p:cNvSpPr>
          <p:nvPr>
            <p:ph sz="half" idx="2"/>
          </p:nvPr>
        </p:nvSpPr>
        <p:spPr>
          <a:xfrm>
            <a:off x="4211638" y="5084763"/>
            <a:ext cx="4932362" cy="935037"/>
          </a:xfrm>
        </p:spPr>
        <p:txBody>
          <a:bodyPr/>
          <a:lstStyle/>
          <a:p>
            <a:pPr eaLnBrk="1" hangingPunct="1">
              <a:defRPr/>
            </a:pPr>
            <a:r>
              <a:rPr lang="de-DE" sz="2600" b="1" dirty="0" smtClean="0"/>
              <a:t>Schweine haben die gleichen Ansprüche an die Nahrung wie Menschen!</a:t>
            </a:r>
          </a:p>
          <a:p>
            <a:pPr eaLnBrk="1" hangingPunct="1">
              <a:defRPr/>
            </a:pPr>
            <a:endParaRPr lang="de-DE" sz="2600" dirty="0" smtClean="0"/>
          </a:p>
        </p:txBody>
      </p:sp>
      <p:sp>
        <p:nvSpPr>
          <p:cNvPr id="66563" name="Rectangle 3"/>
          <p:cNvSpPr>
            <a:spLocks noGrp="1" noChangeArrowheads="1"/>
          </p:cNvSpPr>
          <p:nvPr>
            <p:ph type="body" idx="4294967295"/>
          </p:nvPr>
        </p:nvSpPr>
        <p:spPr>
          <a:xfrm>
            <a:off x="0" y="1844824"/>
            <a:ext cx="4355976" cy="4808984"/>
          </a:xfrm>
        </p:spPr>
        <p:txBody>
          <a:bodyPr/>
          <a:lstStyle/>
          <a:p>
            <a:pPr eaLnBrk="1" hangingPunct="1">
              <a:lnSpc>
                <a:spcPct val="90000"/>
              </a:lnSpc>
              <a:defRPr/>
            </a:pPr>
            <a:r>
              <a:rPr lang="de-DE" sz="2600" b="1" dirty="0" err="1" smtClean="0"/>
              <a:t>Pansentiere</a:t>
            </a:r>
            <a:r>
              <a:rPr lang="de-DE" sz="2600" b="1" dirty="0" smtClean="0"/>
              <a:t> wie Rinder, Schafe und Ziegen besitzen in ihren Mägen eine reiche Bakterien-</a:t>
            </a:r>
            <a:r>
              <a:rPr lang="de-DE" sz="2600" b="1" dirty="0" err="1" smtClean="0"/>
              <a:t>flora</a:t>
            </a:r>
            <a:r>
              <a:rPr lang="de-DE" sz="2600" b="1" dirty="0" smtClean="0"/>
              <a:t> zur Aufspaltung und Verwertung der härtesten Gräser. </a:t>
            </a:r>
            <a:r>
              <a:rPr lang="de-DE" sz="2600" b="1" dirty="0" smtClean="0">
                <a:latin typeface="Wingdings" pitchFamily="2" charset="2"/>
              </a:rPr>
              <a:t>è</a:t>
            </a:r>
            <a:r>
              <a:rPr lang="de-DE" sz="2600" b="1" dirty="0" smtClean="0"/>
              <a:t> Sie können von Futter leben, das für die </a:t>
            </a:r>
            <a:r>
              <a:rPr lang="de-DE" sz="2600" b="1" dirty="0" err="1" smtClean="0"/>
              <a:t>Men-schen</a:t>
            </a:r>
            <a:r>
              <a:rPr lang="de-DE" sz="2600" b="1" dirty="0" smtClean="0"/>
              <a:t> unbrauchbar ist. Wichtig bei beschränk-</a:t>
            </a:r>
            <a:r>
              <a:rPr lang="de-DE" sz="2600" b="1" dirty="0" err="1" smtClean="0"/>
              <a:t>ten</a:t>
            </a:r>
            <a:r>
              <a:rPr lang="de-DE" sz="2600" b="1" dirty="0" smtClean="0"/>
              <a:t> Ressourcen! </a:t>
            </a:r>
          </a:p>
        </p:txBody>
      </p:sp>
      <p:pic>
        <p:nvPicPr>
          <p:cNvPr id="38917" name="Picture 6"/>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500563" y="1916113"/>
            <a:ext cx="4259262" cy="3168650"/>
          </a:xfrm>
          <a:prstGeom prst="rect">
            <a:avLst/>
          </a:prstGeom>
          <a:noFill/>
          <a:ln w="9525">
            <a:noFill/>
            <a:miter lim="800000"/>
            <a:headEnd/>
            <a:tailEnd/>
          </a:ln>
        </p:spPr>
      </p:pic>
      <p:sp>
        <p:nvSpPr>
          <p:cNvPr id="38918" name="Textfeld 6"/>
          <p:cNvSpPr txBox="1">
            <a:spLocks noChangeArrowheads="1"/>
          </p:cNvSpPr>
          <p:nvPr/>
        </p:nvSpPr>
        <p:spPr bwMode="auto">
          <a:xfrm>
            <a:off x="7308850" y="1628775"/>
            <a:ext cx="1400175" cy="246063"/>
          </a:xfrm>
          <a:prstGeom prst="rect">
            <a:avLst/>
          </a:prstGeom>
          <a:noFill/>
          <a:ln w="9525">
            <a:noFill/>
            <a:miter lim="800000"/>
            <a:headEnd/>
            <a:tailEnd/>
          </a:ln>
        </p:spPr>
        <p:txBody>
          <a:bodyPr wrap="none">
            <a:spAutoFit/>
          </a:bodyPr>
          <a:lstStyle/>
          <a:p>
            <a:r>
              <a:rPr lang="de-DE" sz="1000"/>
              <a:t>Ariel Plamon GNU 1.2</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pPr eaLnBrk="1" hangingPunct="1">
              <a:defRPr/>
            </a:pPr>
            <a:r>
              <a:rPr lang="de-DE" dirty="0" smtClean="0">
                <a:solidFill>
                  <a:srgbClr val="66FF33"/>
                </a:solidFill>
              </a:rPr>
              <a:t>Wiederkäuende Paarhufer</a:t>
            </a:r>
          </a:p>
        </p:txBody>
      </p:sp>
      <p:sp>
        <p:nvSpPr>
          <p:cNvPr id="68611" name="Rectangle 3"/>
          <p:cNvSpPr>
            <a:spLocks noGrp="1" noChangeArrowheads="1"/>
          </p:cNvSpPr>
          <p:nvPr>
            <p:ph type="body" idx="1"/>
          </p:nvPr>
        </p:nvSpPr>
        <p:spPr>
          <a:xfrm>
            <a:off x="107950" y="1905000"/>
            <a:ext cx="4392613" cy="4692650"/>
          </a:xfrm>
        </p:spPr>
        <p:txBody>
          <a:bodyPr/>
          <a:lstStyle/>
          <a:p>
            <a:pPr eaLnBrk="1" hangingPunct="1">
              <a:lnSpc>
                <a:spcPct val="80000"/>
              </a:lnSpc>
              <a:defRPr/>
            </a:pPr>
            <a:r>
              <a:rPr lang="de-DE" sz="2800" b="1" dirty="0" smtClean="0"/>
              <a:t>Wiederkäuende </a:t>
            </a:r>
            <a:r>
              <a:rPr lang="de-DE" sz="2800" b="1" dirty="0" err="1" smtClean="0"/>
              <a:t>Spalthufer</a:t>
            </a:r>
            <a:r>
              <a:rPr lang="de-DE" sz="2800" b="1" dirty="0" smtClean="0"/>
              <a:t> (Rinder, Schafe, Ziegen, Rehe, Hirsche etc.) sind weniger anfällig auf Krankheitserreger als andere Tiere, wie z.B. Schweine. </a:t>
            </a:r>
            <a:r>
              <a:rPr lang="de-DE" sz="2800" b="1" dirty="0" smtClean="0">
                <a:latin typeface="Wingdings" pitchFamily="2" charset="2"/>
              </a:rPr>
              <a:t>è</a:t>
            </a:r>
            <a:r>
              <a:rPr lang="de-DE" sz="2800" b="1" dirty="0" smtClean="0"/>
              <a:t> Gesunde Fleischernährung. Besonders wichtig in </a:t>
            </a:r>
            <a:r>
              <a:rPr lang="de-DE" sz="2800" b="1" dirty="0" err="1" smtClean="0"/>
              <a:t>heissen</a:t>
            </a:r>
            <a:r>
              <a:rPr lang="de-DE" sz="2800" b="1" dirty="0" smtClean="0"/>
              <a:t> Ländern wie im Nahen Osten.</a:t>
            </a:r>
          </a:p>
        </p:txBody>
      </p:sp>
      <p:sp>
        <p:nvSpPr>
          <p:cNvPr id="39940" name="Text Box 5"/>
          <p:cNvSpPr txBox="1">
            <a:spLocks noChangeArrowheads="1"/>
          </p:cNvSpPr>
          <p:nvPr/>
        </p:nvSpPr>
        <p:spPr bwMode="auto">
          <a:xfrm>
            <a:off x="4500563" y="4941888"/>
            <a:ext cx="739775" cy="369887"/>
          </a:xfrm>
          <a:prstGeom prst="rect">
            <a:avLst/>
          </a:prstGeom>
          <a:noFill/>
          <a:ln w="9525">
            <a:noFill/>
            <a:miter lim="800000"/>
            <a:headEnd/>
            <a:tailEnd/>
          </a:ln>
        </p:spPr>
        <p:txBody>
          <a:bodyPr wrap="none">
            <a:spAutoFit/>
          </a:bodyPr>
          <a:lstStyle/>
          <a:p>
            <a:r>
              <a:rPr lang="de-DE"/>
              <a:t>Ziege</a:t>
            </a:r>
          </a:p>
        </p:txBody>
      </p:sp>
      <p:pic>
        <p:nvPicPr>
          <p:cNvPr id="39941" name="Picture 6"/>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572000" y="1916113"/>
            <a:ext cx="3024188" cy="3025775"/>
          </a:xfrm>
          <a:prstGeom prst="rect">
            <a:avLst/>
          </a:prstGeom>
          <a:noFill/>
          <a:ln w="9525">
            <a:noFill/>
            <a:miter lim="800000"/>
            <a:headEnd/>
            <a:tailEnd/>
          </a:ln>
        </p:spPr>
      </p:pic>
      <p:sp>
        <p:nvSpPr>
          <p:cNvPr id="39942" name="Textfeld 6"/>
          <p:cNvSpPr txBox="1">
            <a:spLocks noChangeArrowheads="1"/>
          </p:cNvSpPr>
          <p:nvPr/>
        </p:nvSpPr>
        <p:spPr bwMode="auto">
          <a:xfrm>
            <a:off x="5724525" y="1628775"/>
            <a:ext cx="1893888" cy="246063"/>
          </a:xfrm>
          <a:prstGeom prst="rect">
            <a:avLst/>
          </a:prstGeom>
          <a:noFill/>
          <a:ln w="9525">
            <a:noFill/>
            <a:miter lim="800000"/>
            <a:headEnd/>
            <a:tailEnd/>
          </a:ln>
        </p:spPr>
        <p:txBody>
          <a:bodyPr wrap="none">
            <a:spAutoFit/>
          </a:bodyPr>
          <a:lstStyle/>
          <a:p>
            <a:r>
              <a:rPr lang="de-DE" sz="1000"/>
              <a:t>Armin Kübelbeck CC by/sa 3.0</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eaLnBrk="1" hangingPunct="1">
              <a:defRPr/>
            </a:pPr>
            <a:r>
              <a:rPr lang="de-DE" dirty="0" smtClean="0">
                <a:solidFill>
                  <a:srgbClr val="66FF33"/>
                </a:solidFill>
              </a:rPr>
              <a:t>Wiederkäuende Paarhufer</a:t>
            </a:r>
          </a:p>
        </p:txBody>
      </p:sp>
      <p:sp>
        <p:nvSpPr>
          <p:cNvPr id="65539" name="Rectangle 3"/>
          <p:cNvSpPr>
            <a:spLocks noGrp="1" noChangeArrowheads="1"/>
          </p:cNvSpPr>
          <p:nvPr>
            <p:ph type="body" sz="half" idx="1"/>
          </p:nvPr>
        </p:nvSpPr>
        <p:spPr>
          <a:xfrm>
            <a:off x="0" y="1557338"/>
            <a:ext cx="4495800" cy="4953000"/>
          </a:xfrm>
        </p:spPr>
        <p:txBody>
          <a:bodyPr/>
          <a:lstStyle/>
          <a:p>
            <a:pPr>
              <a:lnSpc>
                <a:spcPct val="80000"/>
              </a:lnSpc>
              <a:buNone/>
              <a:defRPr/>
            </a:pPr>
            <a:r>
              <a:rPr lang="de-DE" sz="800" dirty="0" smtClean="0">
                <a:effectLst/>
              </a:rPr>
              <a:t>	</a:t>
            </a:r>
            <a:r>
              <a:rPr lang="de-DE" b="1" dirty="0" smtClean="0"/>
              <a:t>1Joh 2: </a:t>
            </a:r>
            <a:r>
              <a:rPr lang="de-DE" b="1" baseline="30000" dirty="0" smtClean="0"/>
              <a:t> </a:t>
            </a:r>
            <a:r>
              <a:rPr lang="de-DE" b="1" baseline="30000" dirty="0" smtClean="0">
                <a:solidFill>
                  <a:srgbClr val="FFFF00"/>
                </a:solidFill>
              </a:rPr>
              <a:t>6</a:t>
            </a:r>
            <a:r>
              <a:rPr lang="de-DE" b="1" dirty="0" smtClean="0">
                <a:solidFill>
                  <a:srgbClr val="FFFF00"/>
                </a:solidFill>
              </a:rPr>
              <a:t> Wer da sagt, </a:t>
            </a:r>
            <a:r>
              <a:rPr lang="de-DE" b="1" dirty="0" err="1" smtClean="0">
                <a:solidFill>
                  <a:srgbClr val="FFFF00"/>
                </a:solidFill>
              </a:rPr>
              <a:t>daß</a:t>
            </a:r>
            <a:r>
              <a:rPr lang="de-DE" b="1" dirty="0" smtClean="0">
                <a:solidFill>
                  <a:srgbClr val="FFFF00"/>
                </a:solidFill>
              </a:rPr>
              <a:t> er in ihm bleibe, ist schuldig, selbst auch so zu wandeln, wie er gewandelt hat. </a:t>
            </a:r>
          </a:p>
          <a:p>
            <a:pPr>
              <a:lnSpc>
                <a:spcPct val="80000"/>
              </a:lnSpc>
              <a:buNone/>
              <a:defRPr/>
            </a:pPr>
            <a:endParaRPr lang="de-DE" b="1" dirty="0" smtClean="0">
              <a:solidFill>
                <a:srgbClr val="FFFF00"/>
              </a:solidFill>
            </a:endParaRPr>
          </a:p>
          <a:p>
            <a:pPr>
              <a:lnSpc>
                <a:spcPct val="80000"/>
              </a:lnSpc>
              <a:defRPr/>
            </a:pPr>
            <a:r>
              <a:rPr lang="de-DE" b="1" dirty="0" smtClean="0"/>
              <a:t>Rind, Schaf, Ziege = Opfertiere </a:t>
            </a:r>
            <a:r>
              <a:rPr lang="de-DE" b="1" dirty="0" smtClean="0">
                <a:sym typeface="Wingdings" pitchFamily="2" charset="2"/>
              </a:rPr>
              <a:t> Christus</a:t>
            </a:r>
            <a:endParaRPr lang="de-DE" b="1" dirty="0" smtClean="0"/>
          </a:p>
        </p:txBody>
      </p:sp>
      <p:pic>
        <p:nvPicPr>
          <p:cNvPr id="37893" name="Picture 6"/>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003800" y="1628775"/>
            <a:ext cx="2881313" cy="2282825"/>
          </a:xfrm>
          <a:prstGeom prst="rect">
            <a:avLst/>
          </a:prstGeom>
          <a:noFill/>
          <a:ln w="9525">
            <a:noFill/>
            <a:miter lim="800000"/>
            <a:headEnd/>
            <a:tailEnd/>
          </a:ln>
        </p:spPr>
      </p:pic>
      <p:sp>
        <p:nvSpPr>
          <p:cNvPr id="37894" name="Textfeld 6"/>
          <p:cNvSpPr txBox="1">
            <a:spLocks noChangeArrowheads="1"/>
          </p:cNvSpPr>
          <p:nvPr/>
        </p:nvSpPr>
        <p:spPr bwMode="auto">
          <a:xfrm>
            <a:off x="7524750" y="1341438"/>
            <a:ext cx="327025" cy="246062"/>
          </a:xfrm>
          <a:prstGeom prst="rect">
            <a:avLst/>
          </a:prstGeom>
          <a:noFill/>
          <a:ln w="9525">
            <a:noFill/>
            <a:miter lim="800000"/>
            <a:headEnd/>
            <a:tailEnd/>
          </a:ln>
        </p:spPr>
        <p:txBody>
          <a:bodyPr wrap="none">
            <a:spAutoFit/>
          </a:bodyPr>
          <a:lstStyle/>
          <a:p>
            <a:r>
              <a:rPr lang="de-DE" sz="1000"/>
              <a:t>FB</a:t>
            </a:r>
          </a:p>
        </p:txBody>
      </p:sp>
      <p:sp>
        <p:nvSpPr>
          <p:cNvPr id="6" name="Textfeld 5"/>
          <p:cNvSpPr txBox="1"/>
          <p:nvPr/>
        </p:nvSpPr>
        <p:spPr>
          <a:xfrm>
            <a:off x="4499992" y="4437112"/>
            <a:ext cx="4663456" cy="1200329"/>
          </a:xfrm>
          <a:prstGeom prst="rect">
            <a:avLst/>
          </a:prstGeom>
          <a:noFill/>
        </p:spPr>
        <p:txBody>
          <a:bodyPr wrap="none" rtlCol="0">
            <a:spAutoFit/>
          </a:bodyPr>
          <a:lstStyle/>
          <a:p>
            <a:r>
              <a:rPr lang="de-DE" dirty="0" err="1" smtClean="0"/>
              <a:t>Oberflächenvergrösserung</a:t>
            </a:r>
            <a:r>
              <a:rPr lang="de-DE" dirty="0" smtClean="0"/>
              <a:t> </a:t>
            </a:r>
            <a:r>
              <a:rPr lang="de-DE" dirty="0" smtClean="0">
                <a:sym typeface="Wingdings" pitchFamily="2" charset="2"/>
              </a:rPr>
              <a:t> Schutz</a:t>
            </a:r>
          </a:p>
          <a:p>
            <a:r>
              <a:rPr lang="de-DE" dirty="0" smtClean="0">
                <a:sym typeface="Wingdings" pitchFamily="2" charset="2"/>
              </a:rPr>
              <a:t>gegen Einsinken in weichen Untergrund</a:t>
            </a:r>
          </a:p>
          <a:p>
            <a:pPr>
              <a:buFont typeface="Wingdings"/>
              <a:buChar char="è"/>
            </a:pPr>
            <a:r>
              <a:rPr lang="de-DE" dirty="0" smtClean="0">
                <a:sym typeface="Wingdings" pitchFamily="2" charset="2"/>
              </a:rPr>
              <a:t> Hass gegen das Böse (vgl. Heb 1,9)</a:t>
            </a:r>
          </a:p>
          <a:p>
            <a:pPr>
              <a:buFont typeface="Wingdings"/>
              <a:buChar char="è"/>
            </a:pPr>
            <a:r>
              <a:rPr lang="de-DE" dirty="0" smtClean="0">
                <a:sym typeface="Wingdings" pitchFamily="2" charset="2"/>
              </a:rPr>
              <a:t> sich nicht verunreinigen wollen (Dan 1,8)</a:t>
            </a:r>
            <a:endParaRPr lang="de-DE"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eaLnBrk="1" hangingPunct="1">
              <a:defRPr/>
            </a:pPr>
            <a:r>
              <a:rPr lang="de-DE" dirty="0" smtClean="0">
                <a:solidFill>
                  <a:srgbClr val="66FF33"/>
                </a:solidFill>
              </a:rPr>
              <a:t>Wiederkäuende Paarhufer</a:t>
            </a:r>
          </a:p>
        </p:txBody>
      </p:sp>
      <p:sp>
        <p:nvSpPr>
          <p:cNvPr id="65539" name="Rectangle 3"/>
          <p:cNvSpPr>
            <a:spLocks noGrp="1" noChangeArrowheads="1"/>
          </p:cNvSpPr>
          <p:nvPr>
            <p:ph type="body" sz="half" idx="1"/>
          </p:nvPr>
        </p:nvSpPr>
        <p:spPr>
          <a:xfrm>
            <a:off x="251520" y="1557338"/>
            <a:ext cx="4244280" cy="4953000"/>
          </a:xfrm>
        </p:spPr>
        <p:txBody>
          <a:bodyPr/>
          <a:lstStyle/>
          <a:p>
            <a:pPr>
              <a:lnSpc>
                <a:spcPct val="80000"/>
              </a:lnSpc>
              <a:defRPr/>
            </a:pPr>
            <a:r>
              <a:rPr lang="de-DE" b="1" dirty="0" smtClean="0"/>
              <a:t>Essen = in sich aufnehmen, sich aneignen (vgl. das Brot des Lebens essen, </a:t>
            </a:r>
            <a:r>
              <a:rPr lang="de-DE" b="1" dirty="0" err="1" smtClean="0"/>
              <a:t>Joh</a:t>
            </a:r>
            <a:r>
              <a:rPr lang="de-DE" b="1" dirty="0" smtClean="0"/>
              <a:t> 6), innere Gemeinschaft haben</a:t>
            </a:r>
          </a:p>
          <a:p>
            <a:pPr>
              <a:lnSpc>
                <a:spcPct val="80000"/>
              </a:lnSpc>
              <a:defRPr/>
            </a:pPr>
            <a:r>
              <a:rPr lang="de-DE" b="1" dirty="0" smtClean="0"/>
              <a:t>„Der Mensch ist, was er isst.“ (frei nach Feuerbach)</a:t>
            </a:r>
          </a:p>
          <a:p>
            <a:pPr>
              <a:lnSpc>
                <a:spcPct val="80000"/>
              </a:lnSpc>
              <a:defRPr/>
            </a:pPr>
            <a:r>
              <a:rPr lang="de-DE" b="1" dirty="0" smtClean="0"/>
              <a:t>Vgl. 2Kor 3,18</a:t>
            </a:r>
          </a:p>
        </p:txBody>
      </p:sp>
      <p:pic>
        <p:nvPicPr>
          <p:cNvPr id="37893" name="Picture 6"/>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003800" y="1628775"/>
            <a:ext cx="2881313" cy="2282825"/>
          </a:xfrm>
          <a:prstGeom prst="rect">
            <a:avLst/>
          </a:prstGeom>
          <a:noFill/>
          <a:ln w="9525">
            <a:noFill/>
            <a:miter lim="800000"/>
            <a:headEnd/>
            <a:tailEnd/>
          </a:ln>
        </p:spPr>
      </p:pic>
      <p:sp>
        <p:nvSpPr>
          <p:cNvPr id="37894" name="Textfeld 6"/>
          <p:cNvSpPr txBox="1">
            <a:spLocks noChangeArrowheads="1"/>
          </p:cNvSpPr>
          <p:nvPr/>
        </p:nvSpPr>
        <p:spPr bwMode="auto">
          <a:xfrm>
            <a:off x="7524750" y="1341438"/>
            <a:ext cx="327025" cy="246062"/>
          </a:xfrm>
          <a:prstGeom prst="rect">
            <a:avLst/>
          </a:prstGeom>
          <a:noFill/>
          <a:ln w="9525">
            <a:noFill/>
            <a:miter lim="800000"/>
            <a:headEnd/>
            <a:tailEnd/>
          </a:ln>
        </p:spPr>
        <p:txBody>
          <a:bodyPr wrap="none">
            <a:spAutoFit/>
          </a:bodyPr>
          <a:lstStyle/>
          <a:p>
            <a:r>
              <a:rPr lang="de-DE" sz="1000"/>
              <a:t>FB</a:t>
            </a:r>
          </a:p>
        </p:txBody>
      </p:sp>
      <p:sp>
        <p:nvSpPr>
          <p:cNvPr id="6" name="Textfeld 5"/>
          <p:cNvSpPr txBox="1"/>
          <p:nvPr/>
        </p:nvSpPr>
        <p:spPr>
          <a:xfrm>
            <a:off x="4499992" y="4437112"/>
            <a:ext cx="3660041" cy="923330"/>
          </a:xfrm>
          <a:prstGeom prst="rect">
            <a:avLst/>
          </a:prstGeom>
          <a:noFill/>
        </p:spPr>
        <p:txBody>
          <a:bodyPr wrap="none" rtlCol="0">
            <a:spAutoFit/>
          </a:bodyPr>
          <a:lstStyle/>
          <a:p>
            <a:r>
              <a:rPr lang="de-DE" dirty="0" smtClean="0"/>
              <a:t>Wiederkäuen = 2x Essen zwecks </a:t>
            </a:r>
          </a:p>
          <a:p>
            <a:r>
              <a:rPr lang="de-DE" dirty="0" smtClean="0"/>
              <a:t>besserer Verwertung der Nahrung</a:t>
            </a:r>
          </a:p>
          <a:p>
            <a:endParaRPr lang="de-DE"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0" y="0"/>
            <a:ext cx="11430000" cy="6858000"/>
          </a:xfrm>
          <a:prstGeom prst="rect">
            <a:avLst/>
          </a:prstGeom>
          <a:noFill/>
          <a:ln w="9525">
            <a:noFill/>
            <a:miter lim="800000"/>
            <a:headEnd/>
            <a:tailEnd/>
          </a:ln>
        </p:spPr>
      </p:pic>
      <p:sp>
        <p:nvSpPr>
          <p:cNvPr id="65538" name="Rectangle 2"/>
          <p:cNvSpPr>
            <a:spLocks noGrp="1" noChangeArrowheads="1"/>
          </p:cNvSpPr>
          <p:nvPr>
            <p:ph type="title"/>
          </p:nvPr>
        </p:nvSpPr>
        <p:spPr/>
        <p:txBody>
          <a:bodyPr/>
          <a:lstStyle/>
          <a:p>
            <a:pPr eaLnBrk="1" hangingPunct="1">
              <a:defRPr/>
            </a:pPr>
            <a:r>
              <a:rPr lang="de-DE" dirty="0" smtClean="0">
                <a:solidFill>
                  <a:srgbClr val="66FF33"/>
                </a:solidFill>
              </a:rPr>
              <a:t>Das Schwein</a:t>
            </a:r>
          </a:p>
        </p:txBody>
      </p:sp>
      <p:sp>
        <p:nvSpPr>
          <p:cNvPr id="10" name="Inhaltsplatzhalter 9"/>
          <p:cNvSpPr>
            <a:spLocks noGrp="1"/>
          </p:cNvSpPr>
          <p:nvPr>
            <p:ph idx="1"/>
          </p:nvPr>
        </p:nvSpPr>
        <p:spPr>
          <a:xfrm>
            <a:off x="685800" y="1828800"/>
            <a:ext cx="8638728" cy="4114800"/>
          </a:xfrm>
        </p:spPr>
        <p:txBody>
          <a:bodyPr/>
          <a:lstStyle/>
          <a:p>
            <a:r>
              <a:rPr lang="de-DE" sz="2400" dirty="0" smtClean="0"/>
              <a:t>Wiederkäut nicht, hat aber gespaltene Hufe</a:t>
            </a:r>
          </a:p>
          <a:p>
            <a:r>
              <a:rPr lang="de-DE" sz="2400" dirty="0" smtClean="0">
                <a:sym typeface="Wingdings" pitchFamily="2" charset="2"/>
              </a:rPr>
              <a:t> Jemand, der den Anschein macht, er lebe </a:t>
            </a:r>
          </a:p>
          <a:p>
            <a:pPr>
              <a:buNone/>
            </a:pPr>
            <a:r>
              <a:rPr lang="de-DE" sz="2400" dirty="0" smtClean="0">
                <a:sym typeface="Wingdings" pitchFamily="2" charset="2"/>
              </a:rPr>
              <a:t>	als Christ, er hat aber kein Interesse am Wort Gottes und liebt das Wälzen im Schmutz. </a:t>
            </a:r>
          </a:p>
          <a:p>
            <a:r>
              <a:rPr lang="de-DE" sz="2400" dirty="0" smtClean="0">
                <a:sym typeface="Wingdings" pitchFamily="2" charset="2"/>
              </a:rPr>
              <a:t>2Pet 2,20-25</a:t>
            </a:r>
          </a:p>
        </p:txBody>
      </p:sp>
      <p:sp>
        <p:nvSpPr>
          <p:cNvPr id="8" name="Textfeld 7"/>
          <p:cNvSpPr txBox="1"/>
          <p:nvPr/>
        </p:nvSpPr>
        <p:spPr>
          <a:xfrm>
            <a:off x="6444208" y="6309320"/>
            <a:ext cx="2335896" cy="246221"/>
          </a:xfrm>
          <a:prstGeom prst="rect">
            <a:avLst/>
          </a:prstGeom>
          <a:noFill/>
        </p:spPr>
        <p:txBody>
          <a:bodyPr wrap="none" rtlCol="0">
            <a:spAutoFit/>
          </a:bodyPr>
          <a:lstStyle/>
          <a:p>
            <a:r>
              <a:rPr lang="de-DE" sz="1000" dirty="0" smtClean="0"/>
              <a:t>Richard Bartz, </a:t>
            </a:r>
            <a:r>
              <a:rPr lang="de-DE" sz="1000" dirty="0" err="1" smtClean="0"/>
              <a:t>Munich</a:t>
            </a:r>
            <a:r>
              <a:rPr lang="de-DE" sz="1000" dirty="0" smtClean="0"/>
              <a:t>, CC-BY-SA 2.5</a:t>
            </a:r>
            <a:endParaRPr lang="de-DE" sz="10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itel 1"/>
          <p:cNvSpPr>
            <a:spLocks noGrp="1"/>
          </p:cNvSpPr>
          <p:nvPr>
            <p:ph type="title"/>
          </p:nvPr>
        </p:nvSpPr>
        <p:spPr>
          <a:xfrm>
            <a:off x="2987824" y="0"/>
            <a:ext cx="6156176" cy="908720"/>
          </a:xfrm>
        </p:spPr>
        <p:txBody>
          <a:bodyPr/>
          <a:lstStyle/>
          <a:p>
            <a:r>
              <a:rPr lang="de-DE" dirty="0" smtClean="0"/>
              <a:t>Das Kamel (Dromedar)</a:t>
            </a:r>
            <a:endParaRPr lang="de-DE" dirty="0"/>
          </a:p>
        </p:txBody>
      </p:sp>
      <p:sp>
        <p:nvSpPr>
          <p:cNvPr id="5" name="Textfeld 4"/>
          <p:cNvSpPr txBox="1"/>
          <p:nvPr/>
        </p:nvSpPr>
        <p:spPr>
          <a:xfrm>
            <a:off x="6372200" y="6381328"/>
            <a:ext cx="2141933" cy="246221"/>
          </a:xfrm>
          <a:prstGeom prst="rect">
            <a:avLst/>
          </a:prstGeom>
          <a:noFill/>
        </p:spPr>
        <p:txBody>
          <a:bodyPr wrap="none" rtlCol="0">
            <a:spAutoFit/>
          </a:bodyPr>
          <a:lstStyle/>
          <a:p>
            <a:r>
              <a:rPr lang="de-DE" sz="1000" dirty="0" err="1" smtClean="0"/>
              <a:t>Garrondo</a:t>
            </a:r>
            <a:r>
              <a:rPr lang="de-DE" sz="1000" dirty="0" smtClean="0"/>
              <a:t> CC-BY-SA 3.0 </a:t>
            </a:r>
            <a:r>
              <a:rPr lang="de-DE" sz="1000" dirty="0" err="1" smtClean="0"/>
              <a:t>Unported</a:t>
            </a:r>
            <a:endParaRPr lang="de-DE" sz="1000" dirty="0"/>
          </a:p>
        </p:txBody>
      </p:sp>
      <p:pic>
        <p:nvPicPr>
          <p:cNvPr id="13315"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3284984"/>
            <a:ext cx="3233936" cy="2425452"/>
          </a:xfrm>
          <a:prstGeom prst="rect">
            <a:avLst/>
          </a:prstGeom>
          <a:noFill/>
          <a:ln w="9525">
            <a:noFill/>
            <a:miter lim="800000"/>
            <a:headEnd/>
            <a:tailEnd/>
          </a:ln>
        </p:spPr>
      </p:pic>
      <p:sp>
        <p:nvSpPr>
          <p:cNvPr id="7" name="Textfeld 6"/>
          <p:cNvSpPr txBox="1"/>
          <p:nvPr/>
        </p:nvSpPr>
        <p:spPr>
          <a:xfrm>
            <a:off x="1403648" y="5733256"/>
            <a:ext cx="1808508" cy="246221"/>
          </a:xfrm>
          <a:prstGeom prst="rect">
            <a:avLst/>
          </a:prstGeom>
          <a:noFill/>
        </p:spPr>
        <p:txBody>
          <a:bodyPr wrap="none" rtlCol="0">
            <a:spAutoFit/>
          </a:bodyPr>
          <a:lstStyle/>
          <a:p>
            <a:r>
              <a:rPr lang="de-DE" sz="1000" dirty="0" err="1" smtClean="0"/>
              <a:t>Masteraah</a:t>
            </a:r>
            <a:r>
              <a:rPr lang="de-DE" sz="1000" dirty="0" smtClean="0"/>
              <a:t> CC-BY-Sa 2.0/de</a:t>
            </a:r>
            <a:endParaRPr lang="de-DE" sz="1000" dirty="0"/>
          </a:p>
        </p:txBody>
      </p:sp>
      <p:sp>
        <p:nvSpPr>
          <p:cNvPr id="8" name="Inhaltsplatzhalter 9"/>
          <p:cNvSpPr>
            <a:spLocks noGrp="1"/>
          </p:cNvSpPr>
          <p:nvPr>
            <p:ph idx="1"/>
          </p:nvPr>
        </p:nvSpPr>
        <p:spPr>
          <a:xfrm>
            <a:off x="4716016" y="1828800"/>
            <a:ext cx="4427984" cy="4114800"/>
          </a:xfrm>
        </p:spPr>
        <p:txBody>
          <a:bodyPr/>
          <a:lstStyle/>
          <a:p>
            <a:r>
              <a:rPr lang="de-DE" sz="2400" dirty="0" smtClean="0"/>
              <a:t>Wiederkäut, hat aber keine gespaltene Hufe</a:t>
            </a:r>
          </a:p>
          <a:p>
            <a:r>
              <a:rPr lang="de-DE" sz="2400" dirty="0" smtClean="0">
                <a:sym typeface="Wingdings" pitchFamily="2" charset="2"/>
              </a:rPr>
              <a:t> Jemand, der sich am Wort Gottes erfreut, es aber nicht im täglichen Leben umsetzt.</a:t>
            </a:r>
          </a:p>
          <a:p>
            <a:r>
              <a:rPr lang="de-DE" sz="2400" dirty="0" smtClean="0">
                <a:sym typeface="Wingdings" pitchFamily="2" charset="2"/>
              </a:rPr>
              <a:t>Jak 1,21-25; Luk 8,13</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Trekking_Joas_04 041"/>
          <p:cNvPicPr>
            <a:picLocks noChangeAspect="1" noChangeArrowheads="1"/>
          </p:cNvPicPr>
          <p:nvPr/>
        </p:nvPicPr>
        <p:blipFill>
          <a:blip r:embed="rId2" cstate="print"/>
          <a:srcRect/>
          <a:stretch>
            <a:fillRect/>
          </a:stretch>
        </p:blipFill>
        <p:spPr bwMode="auto">
          <a:xfrm>
            <a:off x="0" y="-933"/>
            <a:ext cx="9144000" cy="6858933"/>
          </a:xfrm>
          <a:prstGeom prst="rect">
            <a:avLst/>
          </a:prstGeom>
          <a:noFill/>
          <a:ln w="9525">
            <a:noFill/>
            <a:miter lim="800000"/>
            <a:headEnd/>
            <a:tailEnd/>
          </a:ln>
        </p:spPr>
      </p:pic>
      <p:sp>
        <p:nvSpPr>
          <p:cNvPr id="2" name="Titel 1"/>
          <p:cNvSpPr>
            <a:spLocks noGrp="1"/>
          </p:cNvSpPr>
          <p:nvPr>
            <p:ph type="title"/>
          </p:nvPr>
        </p:nvSpPr>
        <p:spPr/>
        <p:txBody>
          <a:bodyPr/>
          <a:lstStyle/>
          <a:p>
            <a:r>
              <a:rPr lang="de-DE" dirty="0" smtClean="0"/>
              <a:t>Der Hase (Kaninchen)</a:t>
            </a:r>
            <a:endParaRPr lang="de-DE" dirty="0"/>
          </a:p>
        </p:txBody>
      </p:sp>
      <p:sp>
        <p:nvSpPr>
          <p:cNvPr id="3" name="Inhaltsplatzhalter 2"/>
          <p:cNvSpPr>
            <a:spLocks noGrp="1"/>
          </p:cNvSpPr>
          <p:nvPr>
            <p:ph idx="1"/>
          </p:nvPr>
        </p:nvSpPr>
        <p:spPr>
          <a:xfrm>
            <a:off x="539552" y="4775448"/>
            <a:ext cx="7772400" cy="2082552"/>
          </a:xfrm>
        </p:spPr>
        <p:txBody>
          <a:bodyPr/>
          <a:lstStyle/>
          <a:p>
            <a:r>
              <a:rPr lang="de-DE" sz="2400" dirty="0" smtClean="0"/>
              <a:t>Wiederkäut, hat aber keine gespaltene Hufe</a:t>
            </a:r>
          </a:p>
          <a:p>
            <a:r>
              <a:rPr lang="de-DE" sz="2400" dirty="0" smtClean="0">
                <a:sym typeface="Wingdings" pitchFamily="2" charset="2"/>
              </a:rPr>
              <a:t> Jemand, der sich am Wort Gottes erfreut, es aber nicht im täglichen Leben umsetzt.</a:t>
            </a:r>
          </a:p>
          <a:p>
            <a:r>
              <a:rPr lang="de-DE" sz="2400" dirty="0" smtClean="0">
                <a:sym typeface="Wingdings" pitchFamily="2" charset="2"/>
              </a:rPr>
              <a:t>Jak 1,21-25; Luk 8,13</a:t>
            </a:r>
            <a:endParaRPr lang="de-DE" sz="2400" dirty="0"/>
          </a:p>
        </p:txBody>
      </p:sp>
      <p:sp>
        <p:nvSpPr>
          <p:cNvPr id="6" name="Textfeld 5"/>
          <p:cNvSpPr txBox="1">
            <a:spLocks noChangeArrowheads="1"/>
          </p:cNvSpPr>
          <p:nvPr/>
        </p:nvSpPr>
        <p:spPr bwMode="auto">
          <a:xfrm>
            <a:off x="7020272" y="6165304"/>
            <a:ext cx="330200" cy="246062"/>
          </a:xfrm>
          <a:prstGeom prst="rect">
            <a:avLst/>
          </a:prstGeom>
          <a:noFill/>
          <a:ln w="9525">
            <a:noFill/>
            <a:miter lim="800000"/>
            <a:headEnd/>
            <a:tailEnd/>
          </a:ln>
        </p:spPr>
        <p:txBody>
          <a:bodyPr wrap="none">
            <a:spAutoFit/>
          </a:bodyPr>
          <a:lstStyle/>
          <a:p>
            <a:r>
              <a:rPr lang="de-DE" sz="1000" dirty="0"/>
              <a:t>RL</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3" name="Picture 7" descr="Trekking_Joas_04 041"/>
          <p:cNvPicPr>
            <a:picLocks noChangeAspect="1" noChangeArrowheads="1"/>
          </p:cNvPicPr>
          <p:nvPr/>
        </p:nvPicPr>
        <p:blipFill>
          <a:blip r:embed="rId2" cstate="print"/>
          <a:srcRect/>
          <a:stretch>
            <a:fillRect/>
          </a:stretch>
        </p:blipFill>
        <p:spPr bwMode="auto">
          <a:xfrm>
            <a:off x="0" y="0"/>
            <a:ext cx="9142756" cy="6858000"/>
          </a:xfrm>
          <a:prstGeom prst="rect">
            <a:avLst/>
          </a:prstGeom>
          <a:noFill/>
          <a:ln w="9525">
            <a:noFill/>
            <a:miter lim="800000"/>
            <a:headEnd/>
            <a:tailEnd/>
          </a:ln>
        </p:spPr>
      </p:pic>
      <p:sp>
        <p:nvSpPr>
          <p:cNvPr id="16386" name="Rectangle 2"/>
          <p:cNvSpPr>
            <a:spLocks noGrp="1" noChangeArrowheads="1"/>
          </p:cNvSpPr>
          <p:nvPr>
            <p:ph type="title"/>
          </p:nvPr>
        </p:nvSpPr>
        <p:spPr/>
        <p:txBody>
          <a:bodyPr/>
          <a:lstStyle/>
          <a:p>
            <a:pPr eaLnBrk="1" hangingPunct="1">
              <a:defRPr/>
            </a:pPr>
            <a:r>
              <a:rPr lang="de-DE" dirty="0" smtClean="0">
                <a:solidFill>
                  <a:srgbClr val="66FF33"/>
                </a:solidFill>
              </a:rPr>
              <a:t>Der Hase wiederkäut doch!</a:t>
            </a:r>
          </a:p>
        </p:txBody>
      </p:sp>
      <p:sp>
        <p:nvSpPr>
          <p:cNvPr id="16387" name="Rectangle 3"/>
          <p:cNvSpPr>
            <a:spLocks noGrp="1" noChangeArrowheads="1"/>
          </p:cNvSpPr>
          <p:nvPr>
            <p:ph type="body" sz="half" idx="1"/>
          </p:nvPr>
        </p:nvSpPr>
        <p:spPr>
          <a:xfrm>
            <a:off x="0" y="4941888"/>
            <a:ext cx="9144000" cy="1800225"/>
          </a:xfrm>
        </p:spPr>
        <p:txBody>
          <a:bodyPr/>
          <a:lstStyle/>
          <a:p>
            <a:pPr eaLnBrk="1" hangingPunct="1">
              <a:lnSpc>
                <a:spcPct val="90000"/>
              </a:lnSpc>
              <a:defRPr/>
            </a:pPr>
            <a:r>
              <a:rPr lang="de-DE" dirty="0" smtClean="0"/>
              <a:t>3Mo 11,4.6: </a:t>
            </a:r>
            <a:r>
              <a:rPr lang="de-DE" dirty="0" smtClean="0">
                <a:solidFill>
                  <a:srgbClr val="FFFF00"/>
                </a:solidFill>
              </a:rPr>
              <a:t>4 Nur diese sollt ihr nicht essen von den wiederkäuenden… 6 … </a:t>
            </a:r>
            <a:r>
              <a:rPr lang="de-DE" dirty="0" smtClean="0">
                <a:solidFill>
                  <a:srgbClr val="66FF33"/>
                </a:solidFill>
              </a:rPr>
              <a:t>den Hasen</a:t>
            </a:r>
            <a:r>
              <a:rPr lang="de-DE" dirty="0" smtClean="0">
                <a:solidFill>
                  <a:srgbClr val="FFFF00"/>
                </a:solidFill>
              </a:rPr>
              <a:t>, denn </a:t>
            </a:r>
            <a:r>
              <a:rPr lang="de-DE" dirty="0" smtClean="0">
                <a:solidFill>
                  <a:srgbClr val="66FF33"/>
                </a:solidFill>
              </a:rPr>
              <a:t>er wiederkäut</a:t>
            </a:r>
            <a:r>
              <a:rPr lang="de-DE" dirty="0" smtClean="0">
                <a:solidFill>
                  <a:srgbClr val="FFFF00"/>
                </a:solidFill>
              </a:rPr>
              <a:t>, aber er hat keine gespaltenen Hufe: unrein soll er euch sein;… </a:t>
            </a:r>
          </a:p>
        </p:txBody>
      </p:sp>
      <p:sp>
        <p:nvSpPr>
          <p:cNvPr id="16390" name="Rectangle 6"/>
          <p:cNvSpPr>
            <a:spLocks noGrp="1" noChangeArrowheads="1"/>
          </p:cNvSpPr>
          <p:nvPr>
            <p:ph type="body" sz="half" idx="2"/>
          </p:nvPr>
        </p:nvSpPr>
        <p:spPr>
          <a:xfrm>
            <a:off x="107950" y="1916113"/>
            <a:ext cx="4535488" cy="2881312"/>
          </a:xfrm>
        </p:spPr>
        <p:txBody>
          <a:bodyPr/>
          <a:lstStyle/>
          <a:p>
            <a:pPr eaLnBrk="1" hangingPunct="1">
              <a:lnSpc>
                <a:spcPct val="90000"/>
              </a:lnSpc>
              <a:defRPr/>
            </a:pPr>
            <a:r>
              <a:rPr lang="de-DE" dirty="0" smtClean="0"/>
              <a:t>Erst 1882 wird die spezielle Art des Wiederkäuens bei Hasen zum ersten Mal wissen-</a:t>
            </a:r>
            <a:r>
              <a:rPr lang="de-DE" dirty="0" err="1" smtClean="0"/>
              <a:t>schaftlich</a:t>
            </a:r>
            <a:r>
              <a:rPr lang="de-DE" dirty="0" smtClean="0"/>
              <a:t> beschrieben (franz. Tierärzte-Zeitschrift).</a:t>
            </a:r>
          </a:p>
        </p:txBody>
      </p:sp>
      <p:sp>
        <p:nvSpPr>
          <p:cNvPr id="27654" name="Textfeld 5"/>
          <p:cNvSpPr txBox="1">
            <a:spLocks noChangeArrowheads="1"/>
          </p:cNvSpPr>
          <p:nvPr/>
        </p:nvSpPr>
        <p:spPr bwMode="auto">
          <a:xfrm>
            <a:off x="8243888" y="1700213"/>
            <a:ext cx="330200" cy="246062"/>
          </a:xfrm>
          <a:prstGeom prst="rect">
            <a:avLst/>
          </a:prstGeom>
          <a:noFill/>
          <a:ln w="9525">
            <a:noFill/>
            <a:miter lim="800000"/>
            <a:headEnd/>
            <a:tailEnd/>
          </a:ln>
        </p:spPr>
        <p:txBody>
          <a:bodyPr wrap="none">
            <a:spAutoFit/>
          </a:bodyPr>
          <a:lstStyle/>
          <a:p>
            <a:r>
              <a:rPr lang="de-DE" sz="1000" dirty="0"/>
              <a:t>RL</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F:\Elda (Stand 1.September 2010)\Pictures\alle Familienfotos etc\Israel_2010\Israel_2010 203.JPG"/>
          <p:cNvPicPr>
            <a:picLocks noChangeAspect="1" noChangeArrowheads="1"/>
          </p:cNvPicPr>
          <p:nvPr/>
        </p:nvPicPr>
        <p:blipFill>
          <a:blip r:embed="rId2" cstate="email">
            <a:lum contrast="10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p:spPr>
      </p:pic>
      <p:sp>
        <p:nvSpPr>
          <p:cNvPr id="6" name="Titel 1"/>
          <p:cNvSpPr txBox="1">
            <a:spLocks/>
          </p:cNvSpPr>
          <p:nvPr/>
        </p:nvSpPr>
        <p:spPr bwMode="auto">
          <a:xfrm>
            <a:off x="838200" y="609600"/>
            <a:ext cx="7772400" cy="1143000"/>
          </a:xfrm>
          <a:prstGeom prst="rect">
            <a:avLst/>
          </a:prstGeom>
          <a:noFill/>
          <a:ln w="9525">
            <a:noFill/>
            <a:miter lim="800000"/>
            <a:headEnd/>
            <a:tailEnd/>
          </a:ln>
          <a:effectLst/>
        </p:spPr>
        <p:txBody>
          <a:bodyPr vert="horz" wrap="square" lIns="92075" tIns="46037" rIns="92075" bIns="46037"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4400" b="0" i="0" u="none" strike="noStrike" kern="0" cap="none" spc="0" normalizeH="0" baseline="0" noProof="0" dirty="0" smtClean="0">
                <a:ln>
                  <a:noFill/>
                </a:ln>
                <a:solidFill>
                  <a:schemeClr val="tx2"/>
                </a:solidFill>
                <a:effectLst>
                  <a:outerShdw blurRad="38100" dist="38100" dir="2700000" algn="tl">
                    <a:srgbClr val="FFFFFF"/>
                  </a:outerShdw>
                </a:effectLst>
                <a:uLnTx/>
                <a:uFillTx/>
                <a:latin typeface="+mj-lt"/>
                <a:ea typeface="+mj-ea"/>
                <a:cs typeface="+mj-cs"/>
              </a:rPr>
              <a:t>Der Klippendachs</a:t>
            </a:r>
            <a:endParaRPr kumimoji="0" lang="de-DE" sz="4400" b="0" i="0" u="none" strike="noStrike" kern="0" cap="none" spc="0" normalizeH="0" baseline="0" noProof="0" dirty="0">
              <a:ln>
                <a:noFill/>
              </a:ln>
              <a:solidFill>
                <a:schemeClr val="tx2"/>
              </a:solidFill>
              <a:effectLst>
                <a:outerShdw blurRad="38100" dist="38100" dir="2700000" algn="tl">
                  <a:srgbClr val="FFFFFF"/>
                </a:outerShdw>
              </a:effectLst>
              <a:uLnTx/>
              <a:uFillTx/>
              <a:latin typeface="+mj-lt"/>
              <a:ea typeface="+mj-ea"/>
              <a:cs typeface="+mj-cs"/>
            </a:endParaRPr>
          </a:p>
        </p:txBody>
      </p:sp>
      <p:sp>
        <p:nvSpPr>
          <p:cNvPr id="4" name="Textfeld 3"/>
          <p:cNvSpPr txBox="1"/>
          <p:nvPr/>
        </p:nvSpPr>
        <p:spPr>
          <a:xfrm>
            <a:off x="8172400" y="6093296"/>
            <a:ext cx="340158" cy="246221"/>
          </a:xfrm>
          <a:prstGeom prst="rect">
            <a:avLst/>
          </a:prstGeom>
          <a:noFill/>
        </p:spPr>
        <p:txBody>
          <a:bodyPr wrap="none" rtlCol="0">
            <a:spAutoFit/>
          </a:bodyPr>
          <a:lstStyle/>
          <a:p>
            <a:r>
              <a:rPr lang="de-DE" sz="1000" dirty="0" smtClean="0"/>
              <a:t>EL</a:t>
            </a:r>
            <a:endParaRPr lang="de-DE" sz="10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Roger\Eigene Bilder\PictureProject\0026\DSCN5840.JPG"/>
          <p:cNvPicPr>
            <a:picLocks noChangeAspect="1" noChangeArrowheads="1"/>
          </p:cNvPicPr>
          <p:nvPr/>
        </p:nvPicPr>
        <p:blipFill>
          <a:blip r:embed="rId2" cstate="email">
            <a:lum bright="-10000" contrast="10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p:spPr>
      </p:pic>
      <p:sp>
        <p:nvSpPr>
          <p:cNvPr id="9" name="Inhaltsplatzhalter 8"/>
          <p:cNvSpPr>
            <a:spLocks noGrp="1"/>
          </p:cNvSpPr>
          <p:nvPr>
            <p:ph idx="1"/>
          </p:nvPr>
        </p:nvSpPr>
        <p:spPr>
          <a:xfrm>
            <a:off x="4499992" y="1828800"/>
            <a:ext cx="3958208" cy="4114800"/>
          </a:xfrm>
        </p:spPr>
        <p:txBody>
          <a:bodyPr/>
          <a:lstStyle/>
          <a:p>
            <a:r>
              <a:rPr lang="de-DE" dirty="0" smtClean="0"/>
              <a:t>Stockzähne und </a:t>
            </a:r>
            <a:r>
              <a:rPr lang="de-DE" dirty="0" err="1" smtClean="0"/>
              <a:t>Füsse</a:t>
            </a:r>
            <a:r>
              <a:rPr lang="de-DE" dirty="0" smtClean="0"/>
              <a:t> verwandt mit denen der Elefanten</a:t>
            </a:r>
            <a:endParaRPr lang="de-DE" dirty="0"/>
          </a:p>
        </p:txBody>
      </p:sp>
      <p:sp>
        <p:nvSpPr>
          <p:cNvPr id="6" name="Titel 1"/>
          <p:cNvSpPr txBox="1">
            <a:spLocks/>
          </p:cNvSpPr>
          <p:nvPr/>
        </p:nvSpPr>
        <p:spPr bwMode="auto">
          <a:xfrm>
            <a:off x="838200" y="609600"/>
            <a:ext cx="7772400" cy="1143000"/>
          </a:xfrm>
          <a:prstGeom prst="rect">
            <a:avLst/>
          </a:prstGeom>
          <a:noFill/>
          <a:ln w="9525">
            <a:noFill/>
            <a:miter lim="800000"/>
            <a:headEnd/>
            <a:tailEnd/>
          </a:ln>
          <a:effectLst/>
        </p:spPr>
        <p:txBody>
          <a:bodyPr vert="horz" wrap="square" lIns="92075" tIns="46037" rIns="92075" bIns="46037"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4400" b="0" i="0" u="none" strike="noStrike" kern="0" cap="none" spc="0" normalizeH="0" baseline="0" noProof="0" dirty="0" smtClean="0">
                <a:ln>
                  <a:noFill/>
                </a:ln>
                <a:solidFill>
                  <a:schemeClr val="tx2"/>
                </a:solidFill>
                <a:effectLst>
                  <a:outerShdw blurRad="38100" dist="38100" dir="2700000" algn="tl">
                    <a:srgbClr val="FFFFFF"/>
                  </a:outerShdw>
                </a:effectLst>
                <a:uLnTx/>
                <a:uFillTx/>
                <a:latin typeface="+mj-lt"/>
                <a:ea typeface="+mj-ea"/>
                <a:cs typeface="+mj-cs"/>
              </a:rPr>
              <a:t>Der Klippendachs</a:t>
            </a:r>
            <a:endParaRPr kumimoji="0" lang="de-DE" sz="4400" b="0" i="0" u="none" strike="noStrike" kern="0" cap="none" spc="0" normalizeH="0" baseline="0" noProof="0" dirty="0">
              <a:ln>
                <a:noFill/>
              </a:ln>
              <a:solidFill>
                <a:schemeClr val="tx2"/>
              </a:solidFill>
              <a:effectLst>
                <a:outerShdw blurRad="38100" dist="38100" dir="2700000" algn="tl">
                  <a:srgbClr val="FFFFFF"/>
                </a:outerShdw>
              </a:effectLst>
              <a:uLnTx/>
              <a:uFillTx/>
              <a:latin typeface="+mj-lt"/>
              <a:ea typeface="+mj-ea"/>
              <a:cs typeface="+mj-cs"/>
            </a:endParaRPr>
          </a:p>
        </p:txBody>
      </p:sp>
      <p:sp>
        <p:nvSpPr>
          <p:cNvPr id="7" name="Textfeld 6"/>
          <p:cNvSpPr txBox="1"/>
          <p:nvPr/>
        </p:nvSpPr>
        <p:spPr>
          <a:xfrm>
            <a:off x="5652120" y="5589240"/>
            <a:ext cx="340158" cy="246221"/>
          </a:xfrm>
          <a:prstGeom prst="rect">
            <a:avLst/>
          </a:prstGeom>
          <a:noFill/>
        </p:spPr>
        <p:txBody>
          <a:bodyPr wrap="none" rtlCol="0">
            <a:spAutoFit/>
          </a:bodyPr>
          <a:lstStyle/>
          <a:p>
            <a:r>
              <a:rPr lang="de-DE" sz="1000" dirty="0" smtClean="0"/>
              <a:t>EL</a:t>
            </a:r>
            <a:endParaRPr lang="de-DE" sz="10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827088" y="2781300"/>
            <a:ext cx="3124200" cy="2879725"/>
          </a:xfrm>
          <a:prstGeom prst="rect">
            <a:avLst/>
          </a:prstGeom>
          <a:solidFill>
            <a:srgbClr val="00FF00"/>
          </a:solidFill>
          <a:ln w="38100" cap="sq">
            <a:miter lim="800000"/>
            <a:headEnd/>
            <a:tailEnd/>
          </a:ln>
          <a:effectLst/>
          <a:scene3d>
            <a:camera prst="legacyObliqueTopRight"/>
            <a:lightRig rig="legacyFlat3" dir="b"/>
          </a:scene3d>
          <a:sp3d extrusionH="430200" prstMaterial="legacyMatte">
            <a:bevelT w="13500" h="13500" prst="angle"/>
            <a:bevelB w="13500" h="13500" prst="angle"/>
            <a:extrusionClr>
              <a:srgbClr val="00FF00"/>
            </a:extrusionClr>
          </a:sp3d>
        </p:spPr>
        <p:txBody>
          <a:bodyPr lIns="90000" tIns="46800" rIns="90000" bIns="46800">
            <a:flatTx/>
          </a:bodyPr>
          <a:lstStyle/>
          <a:p>
            <a:pPr eaLnBrk="0" hangingPunct="0">
              <a:spcBef>
                <a:spcPct val="50000"/>
              </a:spcBef>
              <a:defRPr/>
            </a:pPr>
            <a:r>
              <a:rPr kumimoji="1" lang="fr-FR" sz="3600">
                <a:solidFill>
                  <a:schemeClr val="bg1"/>
                </a:solidFill>
                <a:effectLst>
                  <a:outerShdw blurRad="38100" dist="38100" dir="2700000" algn="tl">
                    <a:srgbClr val="000000"/>
                  </a:outerShdw>
                </a:effectLst>
                <a:latin typeface="Arial Black" pitchFamily="34" charset="0"/>
                <a:cs typeface="Arial" charset="0"/>
              </a:rPr>
              <a:t>Altes Testament</a:t>
            </a:r>
            <a:endParaRPr kumimoji="1" lang="fr-FR" sz="1200">
              <a:solidFill>
                <a:schemeClr val="bg1"/>
              </a:solidFill>
              <a:latin typeface="Arial Black" pitchFamily="34" charset="0"/>
              <a:cs typeface="Arial" charset="0"/>
            </a:endParaRPr>
          </a:p>
          <a:p>
            <a:pPr eaLnBrk="0" hangingPunct="0">
              <a:spcBef>
                <a:spcPct val="50000"/>
              </a:spcBef>
              <a:defRPr/>
            </a:pPr>
            <a:r>
              <a:rPr kumimoji="1" lang="fr-FR" sz="2000">
                <a:solidFill>
                  <a:schemeClr val="accent2"/>
                </a:solidFill>
                <a:latin typeface="Arial Black" pitchFamily="34" charset="0"/>
                <a:cs typeface="Arial" charset="0"/>
              </a:rPr>
              <a:t>39 Bücher</a:t>
            </a:r>
            <a:endParaRPr kumimoji="1" lang="fr-FR" sz="2000">
              <a:solidFill>
                <a:schemeClr val="bg1"/>
              </a:solidFill>
              <a:latin typeface="Arial Black" pitchFamily="34" charset="0"/>
              <a:cs typeface="Arial" charset="0"/>
            </a:endParaRPr>
          </a:p>
          <a:p>
            <a:pPr eaLnBrk="0" hangingPunct="0">
              <a:lnSpc>
                <a:spcPct val="170000"/>
              </a:lnSpc>
              <a:spcBef>
                <a:spcPct val="50000"/>
              </a:spcBef>
              <a:defRPr/>
            </a:pPr>
            <a:r>
              <a:rPr kumimoji="1" lang="fr-FR" sz="1600" b="1" i="1">
                <a:solidFill>
                  <a:srgbClr val="FFFF00"/>
                </a:solidFill>
                <a:latin typeface="Arial Black" pitchFamily="34" charset="0"/>
                <a:cs typeface="Arial" charset="0"/>
              </a:rPr>
              <a:t>Verheissung: Der Messias wird kommen.</a:t>
            </a:r>
            <a:endParaRPr kumimoji="1" lang="fr-FR" sz="1200" b="1">
              <a:solidFill>
                <a:srgbClr val="FFFF00"/>
              </a:solidFill>
              <a:latin typeface="Arial" charset="0"/>
              <a:cs typeface="Arial" charset="0"/>
            </a:endParaRPr>
          </a:p>
        </p:txBody>
      </p:sp>
      <p:sp>
        <p:nvSpPr>
          <p:cNvPr id="19459" name="Text Box 3"/>
          <p:cNvSpPr txBox="1">
            <a:spLocks noChangeArrowheads="1"/>
          </p:cNvSpPr>
          <p:nvPr/>
        </p:nvSpPr>
        <p:spPr bwMode="auto">
          <a:xfrm>
            <a:off x="5292725" y="2708275"/>
            <a:ext cx="3124200" cy="2879725"/>
          </a:xfrm>
          <a:prstGeom prst="rect">
            <a:avLst/>
          </a:prstGeom>
          <a:solidFill>
            <a:srgbClr val="00FF00"/>
          </a:solidFill>
          <a:ln w="38100" cap="sq">
            <a:miter lim="800000"/>
            <a:headEnd/>
            <a:tailEnd/>
          </a:ln>
          <a:effectLst/>
          <a:scene3d>
            <a:camera prst="legacyObliqueTopRight"/>
            <a:lightRig rig="legacyFlat3" dir="b"/>
          </a:scene3d>
          <a:sp3d extrusionH="430200" prstMaterial="legacyMatte">
            <a:bevelT w="13500" h="13500" prst="angle"/>
            <a:bevelB w="13500" h="13500" prst="angle"/>
            <a:extrusionClr>
              <a:srgbClr val="00FF00"/>
            </a:extrusionClr>
          </a:sp3d>
        </p:spPr>
        <p:txBody>
          <a:bodyPr lIns="90000" tIns="46800" rIns="90000" bIns="46800">
            <a:flatTx/>
          </a:bodyPr>
          <a:lstStyle/>
          <a:p>
            <a:pPr eaLnBrk="0" hangingPunct="0">
              <a:spcBef>
                <a:spcPct val="50000"/>
              </a:spcBef>
              <a:defRPr/>
            </a:pPr>
            <a:r>
              <a:rPr kumimoji="1" lang="fr-FR" sz="3600">
                <a:solidFill>
                  <a:schemeClr val="bg1"/>
                </a:solidFill>
                <a:effectLst>
                  <a:outerShdw blurRad="38100" dist="38100" dir="2700000" algn="tl">
                    <a:srgbClr val="000000"/>
                  </a:outerShdw>
                </a:effectLst>
                <a:latin typeface="Arial Black" pitchFamily="34" charset="0"/>
                <a:cs typeface="Arial" charset="0"/>
              </a:rPr>
              <a:t>Neues Testament</a:t>
            </a:r>
            <a:endParaRPr kumimoji="1" lang="fr-FR" sz="1200">
              <a:solidFill>
                <a:schemeClr val="bg1"/>
              </a:solidFill>
              <a:latin typeface="Arial Black" pitchFamily="34" charset="0"/>
              <a:cs typeface="Arial" charset="0"/>
            </a:endParaRPr>
          </a:p>
          <a:p>
            <a:pPr eaLnBrk="0" hangingPunct="0">
              <a:spcBef>
                <a:spcPct val="50000"/>
              </a:spcBef>
              <a:defRPr/>
            </a:pPr>
            <a:r>
              <a:rPr kumimoji="1" lang="fr-FR" sz="2000">
                <a:solidFill>
                  <a:schemeClr val="accent2"/>
                </a:solidFill>
                <a:latin typeface="Arial Black" pitchFamily="34" charset="0"/>
                <a:cs typeface="Arial" charset="0"/>
              </a:rPr>
              <a:t>27 Bücher</a:t>
            </a:r>
            <a:endParaRPr kumimoji="1" lang="fr-FR" sz="2000">
              <a:solidFill>
                <a:schemeClr val="bg1"/>
              </a:solidFill>
              <a:latin typeface="Arial Black" pitchFamily="34" charset="0"/>
              <a:cs typeface="Arial" charset="0"/>
            </a:endParaRPr>
          </a:p>
          <a:p>
            <a:pPr eaLnBrk="0" hangingPunct="0">
              <a:lnSpc>
                <a:spcPct val="180000"/>
              </a:lnSpc>
              <a:spcBef>
                <a:spcPct val="50000"/>
              </a:spcBef>
              <a:defRPr/>
            </a:pPr>
            <a:r>
              <a:rPr kumimoji="1" lang="fr-FR" sz="1600" b="1" i="1">
                <a:solidFill>
                  <a:srgbClr val="FFFF00"/>
                </a:solidFill>
                <a:latin typeface="Arial Black" pitchFamily="34" charset="0"/>
                <a:cs typeface="Arial" charset="0"/>
              </a:rPr>
              <a:t>Erfüllung: Der Messias    ist gekommen.</a:t>
            </a:r>
            <a:endParaRPr kumimoji="1" lang="fr-FR" sz="2000" b="1" i="1">
              <a:solidFill>
                <a:srgbClr val="FFFF00"/>
              </a:solidFill>
              <a:latin typeface="Arial Black" pitchFamily="34" charset="0"/>
              <a:cs typeface="Arial" charset="0"/>
            </a:endParaRPr>
          </a:p>
        </p:txBody>
      </p:sp>
      <p:sp>
        <p:nvSpPr>
          <p:cNvPr id="19460" name="Text Box 4"/>
          <p:cNvSpPr txBox="1">
            <a:spLocks noChangeArrowheads="1"/>
          </p:cNvSpPr>
          <p:nvPr/>
        </p:nvSpPr>
        <p:spPr bwMode="auto">
          <a:xfrm>
            <a:off x="914400" y="5943600"/>
            <a:ext cx="3429000" cy="396875"/>
          </a:xfrm>
          <a:prstGeom prst="rect">
            <a:avLst/>
          </a:prstGeom>
          <a:noFill/>
          <a:ln w="76200" cap="sq">
            <a:noFill/>
            <a:miter lim="800000"/>
            <a:headEnd/>
            <a:tailEnd/>
          </a:ln>
        </p:spPr>
        <p:txBody>
          <a:bodyPr lIns="90000" tIns="46800" rIns="90000" bIns="46800">
            <a:spAutoFit/>
          </a:bodyPr>
          <a:lstStyle/>
          <a:p>
            <a:pPr eaLnBrk="0" hangingPunct="0">
              <a:spcBef>
                <a:spcPct val="50000"/>
              </a:spcBef>
            </a:pPr>
            <a:r>
              <a:rPr kumimoji="1" lang="fr-FR" sz="2000">
                <a:solidFill>
                  <a:schemeClr val="bg1"/>
                </a:solidFill>
                <a:latin typeface="Arial Black" pitchFamily="34" charset="0"/>
              </a:rPr>
              <a:t>1606 – 420 v. Chr.</a:t>
            </a:r>
            <a:endParaRPr kumimoji="1" lang="fr-FR" sz="1200">
              <a:solidFill>
                <a:schemeClr val="bg1"/>
              </a:solidFill>
            </a:endParaRPr>
          </a:p>
        </p:txBody>
      </p:sp>
      <p:sp>
        <p:nvSpPr>
          <p:cNvPr id="19461" name="Text Box 5"/>
          <p:cNvSpPr txBox="1">
            <a:spLocks noChangeArrowheads="1"/>
          </p:cNvSpPr>
          <p:nvPr/>
        </p:nvSpPr>
        <p:spPr bwMode="auto">
          <a:xfrm>
            <a:off x="5940152" y="5877272"/>
            <a:ext cx="3429000" cy="396875"/>
          </a:xfrm>
          <a:prstGeom prst="rect">
            <a:avLst/>
          </a:prstGeom>
          <a:noFill/>
          <a:ln w="76200" cap="sq">
            <a:noFill/>
            <a:miter lim="800000"/>
            <a:headEnd/>
            <a:tailEnd/>
          </a:ln>
        </p:spPr>
        <p:txBody>
          <a:bodyPr lIns="90000" tIns="46800" rIns="90000" bIns="46800">
            <a:spAutoFit/>
          </a:bodyPr>
          <a:lstStyle/>
          <a:p>
            <a:pPr eaLnBrk="0" hangingPunct="0">
              <a:spcBef>
                <a:spcPct val="50000"/>
              </a:spcBef>
            </a:pPr>
            <a:r>
              <a:rPr kumimoji="1" lang="fr-FR" sz="2000" dirty="0">
                <a:solidFill>
                  <a:schemeClr val="bg1"/>
                </a:solidFill>
                <a:latin typeface="Arial Black" pitchFamily="34" charset="0"/>
              </a:rPr>
              <a:t>32 – 100 n. Chr.</a:t>
            </a:r>
            <a:endParaRPr kumimoji="1" lang="fr-FR" sz="1200" dirty="0">
              <a:solidFill>
                <a:schemeClr val="bg1"/>
              </a:solidFill>
            </a:endParaRPr>
          </a:p>
        </p:txBody>
      </p:sp>
      <p:sp>
        <p:nvSpPr>
          <p:cNvPr id="7174" name="Rectangle 6"/>
          <p:cNvSpPr>
            <a:spLocks noGrp="1" noChangeArrowheads="1"/>
          </p:cNvSpPr>
          <p:nvPr>
            <p:ph type="title"/>
          </p:nvPr>
        </p:nvSpPr>
        <p:spPr>
          <a:xfrm>
            <a:off x="468313" y="274638"/>
            <a:ext cx="8218487" cy="1143000"/>
          </a:xfrm>
        </p:spPr>
        <p:txBody>
          <a:bodyPr/>
          <a:lstStyle/>
          <a:p>
            <a:pPr eaLnBrk="1" hangingPunct="1"/>
            <a:r>
              <a:rPr lang="fr-FR" sz="5400" dirty="0" err="1" smtClean="0">
                <a:solidFill>
                  <a:srgbClr val="FFFB0F"/>
                </a:solidFill>
              </a:rPr>
              <a:t>Was</a:t>
            </a:r>
            <a:r>
              <a:rPr lang="fr-FR" sz="5400" dirty="0" smtClean="0">
                <a:solidFill>
                  <a:srgbClr val="FFFB0F"/>
                </a:solidFill>
              </a:rPr>
              <a:t> </a:t>
            </a:r>
            <a:r>
              <a:rPr lang="fr-FR" sz="5400" dirty="0" err="1" smtClean="0">
                <a:solidFill>
                  <a:srgbClr val="FFFB0F"/>
                </a:solidFill>
              </a:rPr>
              <a:t>gilt</a:t>
            </a:r>
            <a:r>
              <a:rPr lang="fr-FR" sz="5400" dirty="0" smtClean="0">
                <a:solidFill>
                  <a:srgbClr val="FFFB0F"/>
                </a:solidFill>
              </a:rPr>
              <a:t> </a:t>
            </a:r>
            <a:r>
              <a:rPr lang="fr-FR" sz="5400" dirty="0" err="1" smtClean="0">
                <a:solidFill>
                  <a:srgbClr val="FFFB0F"/>
                </a:solidFill>
              </a:rPr>
              <a:t>für</a:t>
            </a:r>
            <a:r>
              <a:rPr lang="fr-FR" sz="5400" dirty="0" smtClean="0">
                <a:solidFill>
                  <a:srgbClr val="FFFB0F"/>
                </a:solidFill>
              </a:rPr>
              <a:t> </a:t>
            </a:r>
            <a:r>
              <a:rPr lang="fr-FR" sz="5400" dirty="0" err="1" smtClean="0">
                <a:solidFill>
                  <a:srgbClr val="FFFB0F"/>
                </a:solidFill>
              </a:rPr>
              <a:t>Christen</a:t>
            </a:r>
            <a:r>
              <a:rPr lang="fr-FR" sz="5400" dirty="0" smtClean="0">
                <a:solidFill>
                  <a:srgbClr val="FFFB0F"/>
                </a:solidFill>
              </a:rPr>
              <a:t>?</a:t>
            </a:r>
          </a:p>
        </p:txBody>
      </p:sp>
      <p:grpSp>
        <p:nvGrpSpPr>
          <p:cNvPr id="2" name="Group 11"/>
          <p:cNvGrpSpPr>
            <a:grpSpLocks/>
          </p:cNvGrpSpPr>
          <p:nvPr/>
        </p:nvGrpSpPr>
        <p:grpSpPr bwMode="auto">
          <a:xfrm>
            <a:off x="3635375" y="1196975"/>
            <a:ext cx="2087563" cy="4537075"/>
            <a:chOff x="2208" y="1020"/>
            <a:chExt cx="1272" cy="1596"/>
          </a:xfrm>
        </p:grpSpPr>
        <p:grpSp>
          <p:nvGrpSpPr>
            <p:cNvPr id="3" name="Group 12"/>
            <p:cNvGrpSpPr>
              <a:grpSpLocks/>
            </p:cNvGrpSpPr>
            <p:nvPr/>
          </p:nvGrpSpPr>
          <p:grpSpPr bwMode="auto">
            <a:xfrm>
              <a:off x="2232" y="1032"/>
              <a:ext cx="1248" cy="1584"/>
              <a:chOff x="264" y="576"/>
              <a:chExt cx="624" cy="960"/>
            </a:xfrm>
          </p:grpSpPr>
          <p:sp>
            <p:nvSpPr>
              <p:cNvPr id="7180" name="Rectangle 13"/>
              <p:cNvSpPr>
                <a:spLocks noChangeArrowheads="1"/>
              </p:cNvSpPr>
              <p:nvPr/>
            </p:nvSpPr>
            <p:spPr bwMode="auto">
              <a:xfrm>
                <a:off x="528" y="576"/>
                <a:ext cx="96" cy="960"/>
              </a:xfrm>
              <a:prstGeom prst="rect">
                <a:avLst/>
              </a:prstGeom>
              <a:solidFill>
                <a:schemeClr val="bg1"/>
              </a:solidFill>
              <a:ln w="9525">
                <a:solidFill>
                  <a:srgbClr val="FF3300"/>
                </a:solidFill>
                <a:miter lim="800000"/>
                <a:headEnd/>
                <a:tailEnd/>
              </a:ln>
            </p:spPr>
            <p:txBody>
              <a:bodyPr wrap="none" anchor="ctr"/>
              <a:lstStyle/>
              <a:p>
                <a:endParaRPr lang="de-DE"/>
              </a:p>
            </p:txBody>
          </p:sp>
          <p:sp>
            <p:nvSpPr>
              <p:cNvPr id="7181" name="Rectangle 14"/>
              <p:cNvSpPr>
                <a:spLocks noChangeArrowheads="1"/>
              </p:cNvSpPr>
              <p:nvPr/>
            </p:nvSpPr>
            <p:spPr bwMode="auto">
              <a:xfrm>
                <a:off x="264" y="768"/>
                <a:ext cx="624" cy="96"/>
              </a:xfrm>
              <a:prstGeom prst="rect">
                <a:avLst/>
              </a:prstGeom>
              <a:solidFill>
                <a:schemeClr val="bg1"/>
              </a:solidFill>
              <a:ln w="9525">
                <a:solidFill>
                  <a:srgbClr val="FF3300"/>
                </a:solidFill>
                <a:miter lim="800000"/>
                <a:headEnd/>
                <a:tailEnd/>
              </a:ln>
            </p:spPr>
            <p:txBody>
              <a:bodyPr wrap="none" anchor="ctr"/>
              <a:lstStyle/>
              <a:p>
                <a:endParaRPr lang="de-DE"/>
              </a:p>
            </p:txBody>
          </p:sp>
        </p:grpSp>
        <p:grpSp>
          <p:nvGrpSpPr>
            <p:cNvPr id="4" name="Group 15"/>
            <p:cNvGrpSpPr>
              <a:grpSpLocks/>
            </p:cNvGrpSpPr>
            <p:nvPr/>
          </p:nvGrpSpPr>
          <p:grpSpPr bwMode="auto">
            <a:xfrm>
              <a:off x="2208" y="1020"/>
              <a:ext cx="1248" cy="1584"/>
              <a:chOff x="264" y="576"/>
              <a:chExt cx="624" cy="960"/>
            </a:xfrm>
          </p:grpSpPr>
          <p:sp>
            <p:nvSpPr>
              <p:cNvPr id="7178" name="Rectangle 16"/>
              <p:cNvSpPr>
                <a:spLocks noChangeArrowheads="1"/>
              </p:cNvSpPr>
              <p:nvPr/>
            </p:nvSpPr>
            <p:spPr bwMode="auto">
              <a:xfrm>
                <a:off x="528" y="576"/>
                <a:ext cx="96" cy="960"/>
              </a:xfrm>
              <a:prstGeom prst="rect">
                <a:avLst/>
              </a:prstGeom>
              <a:solidFill>
                <a:srgbClr val="FF3300"/>
              </a:solidFill>
              <a:ln w="9525">
                <a:solidFill>
                  <a:srgbClr val="FF3300"/>
                </a:solidFill>
                <a:miter lim="800000"/>
                <a:headEnd/>
                <a:tailEnd/>
              </a:ln>
            </p:spPr>
            <p:txBody>
              <a:bodyPr wrap="none" anchor="ctr"/>
              <a:lstStyle/>
              <a:p>
                <a:endParaRPr lang="de-DE"/>
              </a:p>
            </p:txBody>
          </p:sp>
          <p:sp>
            <p:nvSpPr>
              <p:cNvPr id="7179" name="Rectangle 17"/>
              <p:cNvSpPr>
                <a:spLocks noChangeArrowheads="1"/>
              </p:cNvSpPr>
              <p:nvPr/>
            </p:nvSpPr>
            <p:spPr bwMode="auto">
              <a:xfrm>
                <a:off x="264" y="768"/>
                <a:ext cx="624" cy="96"/>
              </a:xfrm>
              <a:prstGeom prst="rect">
                <a:avLst/>
              </a:prstGeom>
              <a:solidFill>
                <a:srgbClr val="FF3300"/>
              </a:solidFill>
              <a:ln w="9525">
                <a:solidFill>
                  <a:srgbClr val="FF3300"/>
                </a:solidFill>
                <a:miter lim="800000"/>
                <a:headEnd/>
                <a:tailEnd/>
              </a:ln>
            </p:spPr>
            <p:txBody>
              <a:bodyPr wrap="none" anchor="ctr"/>
              <a:lstStyle/>
              <a:p>
                <a:endParaRPr lang="de-DE"/>
              </a:p>
            </p:txBody>
          </p:sp>
        </p:gr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1" fill="hold" grpId="0" nodeType="clickEffect">
                                  <p:stCondLst>
                                    <p:cond delay="0"/>
                                  </p:stCondLst>
                                  <p:childTnLst>
                                    <p:set>
                                      <p:cBhvr>
                                        <p:cTn id="6" dur="1" fill="hold">
                                          <p:stCondLst>
                                            <p:cond delay="0"/>
                                          </p:stCondLst>
                                        </p:cTn>
                                        <p:tgtEl>
                                          <p:spTgt spid="19458"/>
                                        </p:tgtEl>
                                        <p:attrNameLst>
                                          <p:attrName>style.visibility</p:attrName>
                                        </p:attrNameLst>
                                      </p:cBhvr>
                                      <p:to>
                                        <p:strVal val="visible"/>
                                      </p:to>
                                    </p:set>
                                    <p:anim calcmode="lin" valueType="num">
                                      <p:cBhvr additive="base">
                                        <p:cTn id="7" dur="5000" fill="hold"/>
                                        <p:tgtEl>
                                          <p:spTgt spid="19458"/>
                                        </p:tgtEl>
                                        <p:attrNameLst>
                                          <p:attrName>ppt_x</p:attrName>
                                        </p:attrNameLst>
                                      </p:cBhvr>
                                      <p:tavLst>
                                        <p:tav tm="0">
                                          <p:val>
                                            <p:strVal val="#ppt_x"/>
                                          </p:val>
                                        </p:tav>
                                        <p:tav tm="100000">
                                          <p:val>
                                            <p:strVal val="#ppt_x"/>
                                          </p:val>
                                        </p:tav>
                                      </p:tavLst>
                                    </p:anim>
                                    <p:anim calcmode="lin" valueType="num">
                                      <p:cBhvr additive="base">
                                        <p:cTn id="8" dur="5000" fill="hold"/>
                                        <p:tgtEl>
                                          <p:spTgt spid="19458"/>
                                        </p:tgtEl>
                                        <p:attrNameLst>
                                          <p:attrName>ppt_y</p:attrName>
                                        </p:attrNameLst>
                                      </p:cBhvr>
                                      <p:tavLst>
                                        <p:tav tm="0">
                                          <p:val>
                                            <p:strVal val="0-#ppt_h/2"/>
                                          </p:val>
                                        </p:tav>
                                        <p:tav tm="100000">
                                          <p:val>
                                            <p:strVal val="#ppt_y"/>
                                          </p:val>
                                        </p:tav>
                                      </p:tavLst>
                                    </p:anim>
                                  </p:childTnLst>
                                </p:cTn>
                              </p:par>
                            </p:childTnLst>
                          </p:cTn>
                        </p:par>
                        <p:par>
                          <p:cTn id="9" fill="hold">
                            <p:stCondLst>
                              <p:cond delay="5000"/>
                            </p:stCondLst>
                            <p:childTnLst>
                              <p:par>
                                <p:cTn id="10" presetID="17" presetClass="entr" presetSubtype="10" fill="hold" grpId="0" nodeType="afterEffect">
                                  <p:stCondLst>
                                    <p:cond delay="1000"/>
                                  </p:stCondLst>
                                  <p:childTnLst>
                                    <p:set>
                                      <p:cBhvr>
                                        <p:cTn id="11" dur="1" fill="hold">
                                          <p:stCondLst>
                                            <p:cond delay="0"/>
                                          </p:stCondLst>
                                        </p:cTn>
                                        <p:tgtEl>
                                          <p:spTgt spid="19460"/>
                                        </p:tgtEl>
                                        <p:attrNameLst>
                                          <p:attrName>style.visibility</p:attrName>
                                        </p:attrNameLst>
                                      </p:cBhvr>
                                      <p:to>
                                        <p:strVal val="visible"/>
                                      </p:to>
                                    </p:set>
                                    <p:anim calcmode="lin" valueType="num">
                                      <p:cBhvr>
                                        <p:cTn id="12" dur="500" fill="hold"/>
                                        <p:tgtEl>
                                          <p:spTgt spid="19460"/>
                                        </p:tgtEl>
                                        <p:attrNameLst>
                                          <p:attrName>ppt_w</p:attrName>
                                        </p:attrNameLst>
                                      </p:cBhvr>
                                      <p:tavLst>
                                        <p:tav tm="0">
                                          <p:val>
                                            <p:fltVal val="0"/>
                                          </p:val>
                                        </p:tav>
                                        <p:tav tm="100000">
                                          <p:val>
                                            <p:strVal val="#ppt_w"/>
                                          </p:val>
                                        </p:tav>
                                      </p:tavLst>
                                    </p:anim>
                                    <p:anim calcmode="lin" valueType="num">
                                      <p:cBhvr>
                                        <p:cTn id="13" dur="500" fill="hold"/>
                                        <p:tgtEl>
                                          <p:spTgt spid="19460"/>
                                        </p:tgtEl>
                                        <p:attrNameLst>
                                          <p:attrName>ppt_h</p:attrName>
                                        </p:attrNameLst>
                                      </p:cBhvr>
                                      <p:tavLst>
                                        <p:tav tm="0">
                                          <p:val>
                                            <p:strVal val="#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1"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2000" fill="hold"/>
                                        <p:tgtEl>
                                          <p:spTgt spid="2"/>
                                        </p:tgtEl>
                                        <p:attrNameLst>
                                          <p:attrName>ppt_x</p:attrName>
                                        </p:attrNameLst>
                                      </p:cBhvr>
                                      <p:tavLst>
                                        <p:tav tm="0">
                                          <p:val>
                                            <p:strVal val="#ppt_x"/>
                                          </p:val>
                                        </p:tav>
                                        <p:tav tm="100000">
                                          <p:val>
                                            <p:strVal val="#ppt_x"/>
                                          </p:val>
                                        </p:tav>
                                      </p:tavLst>
                                    </p:anim>
                                    <p:anim calcmode="lin" valueType="num">
                                      <p:cBhvr additive="base">
                                        <p:cTn id="19" dur="20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1" fill="hold" grpId="0" nodeType="clickEffect">
                                  <p:stCondLst>
                                    <p:cond delay="0"/>
                                  </p:stCondLst>
                                  <p:childTnLst>
                                    <p:set>
                                      <p:cBhvr>
                                        <p:cTn id="23" dur="1" fill="hold">
                                          <p:stCondLst>
                                            <p:cond delay="0"/>
                                          </p:stCondLst>
                                        </p:cTn>
                                        <p:tgtEl>
                                          <p:spTgt spid="19459"/>
                                        </p:tgtEl>
                                        <p:attrNameLst>
                                          <p:attrName>style.visibility</p:attrName>
                                        </p:attrNameLst>
                                      </p:cBhvr>
                                      <p:to>
                                        <p:strVal val="visible"/>
                                      </p:to>
                                    </p:set>
                                    <p:anim calcmode="lin" valueType="num">
                                      <p:cBhvr additive="base">
                                        <p:cTn id="24" dur="5000" fill="hold"/>
                                        <p:tgtEl>
                                          <p:spTgt spid="19459"/>
                                        </p:tgtEl>
                                        <p:attrNameLst>
                                          <p:attrName>ppt_x</p:attrName>
                                        </p:attrNameLst>
                                      </p:cBhvr>
                                      <p:tavLst>
                                        <p:tav tm="0">
                                          <p:val>
                                            <p:strVal val="#ppt_x"/>
                                          </p:val>
                                        </p:tav>
                                        <p:tav tm="100000">
                                          <p:val>
                                            <p:strVal val="#ppt_x"/>
                                          </p:val>
                                        </p:tav>
                                      </p:tavLst>
                                    </p:anim>
                                    <p:anim calcmode="lin" valueType="num">
                                      <p:cBhvr additive="base">
                                        <p:cTn id="25" dur="5000" fill="hold"/>
                                        <p:tgtEl>
                                          <p:spTgt spid="19459"/>
                                        </p:tgtEl>
                                        <p:attrNameLst>
                                          <p:attrName>ppt_y</p:attrName>
                                        </p:attrNameLst>
                                      </p:cBhvr>
                                      <p:tavLst>
                                        <p:tav tm="0">
                                          <p:val>
                                            <p:strVal val="0-#ppt_h/2"/>
                                          </p:val>
                                        </p:tav>
                                        <p:tav tm="100000">
                                          <p:val>
                                            <p:strVal val="#ppt_y"/>
                                          </p:val>
                                        </p:tav>
                                      </p:tavLst>
                                    </p:anim>
                                  </p:childTnLst>
                                </p:cTn>
                              </p:par>
                            </p:childTnLst>
                          </p:cTn>
                        </p:par>
                        <p:par>
                          <p:cTn id="26" fill="hold">
                            <p:stCondLst>
                              <p:cond delay="5000"/>
                            </p:stCondLst>
                            <p:childTnLst>
                              <p:par>
                                <p:cTn id="27" presetID="17" presetClass="entr" presetSubtype="10" fill="hold" grpId="0" nodeType="afterEffect">
                                  <p:stCondLst>
                                    <p:cond delay="1000"/>
                                  </p:stCondLst>
                                  <p:childTnLst>
                                    <p:set>
                                      <p:cBhvr>
                                        <p:cTn id="28" dur="1" fill="hold">
                                          <p:stCondLst>
                                            <p:cond delay="0"/>
                                          </p:stCondLst>
                                        </p:cTn>
                                        <p:tgtEl>
                                          <p:spTgt spid="19461"/>
                                        </p:tgtEl>
                                        <p:attrNameLst>
                                          <p:attrName>style.visibility</p:attrName>
                                        </p:attrNameLst>
                                      </p:cBhvr>
                                      <p:to>
                                        <p:strVal val="visible"/>
                                      </p:to>
                                    </p:set>
                                    <p:anim calcmode="lin" valueType="num">
                                      <p:cBhvr>
                                        <p:cTn id="29" dur="500" fill="hold"/>
                                        <p:tgtEl>
                                          <p:spTgt spid="19461"/>
                                        </p:tgtEl>
                                        <p:attrNameLst>
                                          <p:attrName>ppt_w</p:attrName>
                                        </p:attrNameLst>
                                      </p:cBhvr>
                                      <p:tavLst>
                                        <p:tav tm="0">
                                          <p:val>
                                            <p:fltVal val="0"/>
                                          </p:val>
                                        </p:tav>
                                        <p:tav tm="100000">
                                          <p:val>
                                            <p:strVal val="#ppt_w"/>
                                          </p:val>
                                        </p:tav>
                                      </p:tavLst>
                                    </p:anim>
                                    <p:anim calcmode="lin" valueType="num">
                                      <p:cBhvr>
                                        <p:cTn id="30" dur="500" fill="hold"/>
                                        <p:tgtEl>
                                          <p:spTgt spid="1946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animBg="1" autoUpdateAnimBg="0"/>
      <p:bldP spid="19459" grpId="0" animBg="1" autoUpdateAnimBg="0"/>
      <p:bldP spid="19460" grpId="0" autoUpdateAnimBg="0"/>
      <p:bldP spid="19461" grpId="0"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F:\Elda (Stand 1.September 2010)\Pictures\alle Familienfotos etc\Israel_2010\Israel_2010 262.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p:spPr>
      </p:pic>
      <p:sp>
        <p:nvSpPr>
          <p:cNvPr id="7" name="Titel 6"/>
          <p:cNvSpPr>
            <a:spLocks noGrp="1"/>
          </p:cNvSpPr>
          <p:nvPr>
            <p:ph type="title"/>
          </p:nvPr>
        </p:nvSpPr>
        <p:spPr/>
        <p:txBody>
          <a:bodyPr/>
          <a:lstStyle/>
          <a:p>
            <a:pPr lvl="0"/>
            <a:r>
              <a:rPr lang="de-DE" dirty="0" smtClean="0"/>
              <a:t/>
            </a:r>
            <a:br>
              <a:rPr lang="de-DE" dirty="0" smtClean="0"/>
            </a:br>
            <a:r>
              <a:rPr lang="de-DE" dirty="0" smtClean="0"/>
              <a:t>Der Klippendachs</a:t>
            </a:r>
            <a:br>
              <a:rPr lang="de-DE" dirty="0" smtClean="0"/>
            </a:br>
            <a:endParaRPr lang="de-DE" dirty="0"/>
          </a:p>
        </p:txBody>
      </p:sp>
      <p:sp>
        <p:nvSpPr>
          <p:cNvPr id="8" name="Inhaltsplatzhalter 7"/>
          <p:cNvSpPr>
            <a:spLocks noGrp="1"/>
          </p:cNvSpPr>
          <p:nvPr>
            <p:ph idx="1"/>
          </p:nvPr>
        </p:nvSpPr>
        <p:spPr>
          <a:xfrm>
            <a:off x="685800" y="4149080"/>
            <a:ext cx="7772400" cy="2448272"/>
          </a:xfrm>
        </p:spPr>
        <p:txBody>
          <a:bodyPr/>
          <a:lstStyle/>
          <a:p>
            <a:r>
              <a:rPr lang="de-DE" dirty="0" smtClean="0"/>
              <a:t>Ps 104: </a:t>
            </a:r>
            <a:r>
              <a:rPr lang="de-DE" baseline="30000" dirty="0" smtClean="0">
                <a:solidFill>
                  <a:srgbClr val="FFFF00"/>
                </a:solidFill>
              </a:rPr>
              <a:t>18</a:t>
            </a:r>
            <a:r>
              <a:rPr lang="de-DE" dirty="0" smtClean="0">
                <a:solidFill>
                  <a:srgbClr val="FFFF00"/>
                </a:solidFill>
              </a:rPr>
              <a:t> Die hohen Berge sind für die Steinböcke, die Felsen eine Zuflucht für die </a:t>
            </a:r>
            <a:r>
              <a:rPr lang="de-DE" dirty="0" err="1" smtClean="0">
                <a:solidFill>
                  <a:srgbClr val="FFFF00"/>
                </a:solidFill>
              </a:rPr>
              <a:t>Klippendächse</a:t>
            </a:r>
            <a:r>
              <a:rPr lang="de-DE" dirty="0" smtClean="0">
                <a:solidFill>
                  <a:srgbClr val="FFFF00"/>
                </a:solidFill>
              </a:rPr>
              <a:t>. </a:t>
            </a:r>
            <a:endParaRPr lang="de-DE" dirty="0">
              <a:solidFill>
                <a:srgbClr val="FFFF00"/>
              </a:solidFill>
            </a:endParaRPr>
          </a:p>
        </p:txBody>
      </p:sp>
      <p:sp>
        <p:nvSpPr>
          <p:cNvPr id="6" name="Textfeld 5"/>
          <p:cNvSpPr txBox="1"/>
          <p:nvPr/>
        </p:nvSpPr>
        <p:spPr>
          <a:xfrm>
            <a:off x="8172400" y="6093296"/>
            <a:ext cx="340158" cy="246221"/>
          </a:xfrm>
          <a:prstGeom prst="rect">
            <a:avLst/>
          </a:prstGeom>
          <a:noFill/>
        </p:spPr>
        <p:txBody>
          <a:bodyPr wrap="none" rtlCol="0">
            <a:spAutoFit/>
          </a:bodyPr>
          <a:lstStyle/>
          <a:p>
            <a:r>
              <a:rPr lang="de-DE" sz="1000" dirty="0" smtClean="0"/>
              <a:t>EL</a:t>
            </a:r>
            <a:endParaRPr lang="de-DE" sz="1000" dirty="0"/>
          </a:p>
        </p:txBody>
      </p:sp>
      <p:pic>
        <p:nvPicPr>
          <p:cNvPr id="9" name="Picture 2" descr="C:\Users\Roger\Eigene Bilder\PictureProject\0026\DSCN5840.JPG"/>
          <p:cNvPicPr>
            <a:picLocks noChangeAspect="1" noChangeArrowheads="1"/>
          </p:cNvPicPr>
          <p:nvPr/>
        </p:nvPicPr>
        <p:blipFill>
          <a:blip r:embed="rId3" cstate="email">
            <a:lum bright="-10000" contrast="10000"/>
            <a:extLst>
              <a:ext uri="{28A0092B-C50C-407E-A947-70E740481C1C}">
                <a14:useLocalDpi xmlns:a14="http://schemas.microsoft.com/office/drawing/2010/main"/>
              </a:ext>
            </a:extLst>
          </a:blip>
          <a:srcRect/>
          <a:stretch>
            <a:fillRect/>
          </a:stretch>
        </p:blipFill>
        <p:spPr bwMode="auto">
          <a:xfrm>
            <a:off x="6660232" y="2420888"/>
            <a:ext cx="1835696" cy="1300284"/>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F:\Elda (Stand 1.September 2010)\Pictures\alle Familienfotos etc\Israel_2010\Israel_2010 236.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p:spPr>
      </p:pic>
      <p:sp>
        <p:nvSpPr>
          <p:cNvPr id="5" name="Titel 4"/>
          <p:cNvSpPr>
            <a:spLocks noGrp="1"/>
          </p:cNvSpPr>
          <p:nvPr>
            <p:ph type="title"/>
          </p:nvPr>
        </p:nvSpPr>
        <p:spPr/>
        <p:txBody>
          <a:bodyPr/>
          <a:lstStyle/>
          <a:p>
            <a:pPr lvl="0"/>
            <a:r>
              <a:rPr lang="de-DE" dirty="0" smtClean="0"/>
              <a:t>Der Klippendachs</a:t>
            </a:r>
            <a:br>
              <a:rPr lang="de-DE" dirty="0" smtClean="0"/>
            </a:br>
            <a:endParaRPr lang="de-DE" dirty="0"/>
          </a:p>
        </p:txBody>
      </p:sp>
      <p:sp>
        <p:nvSpPr>
          <p:cNvPr id="6" name="Inhaltsplatzhalter 5"/>
          <p:cNvSpPr>
            <a:spLocks noGrp="1"/>
          </p:cNvSpPr>
          <p:nvPr>
            <p:ph idx="1"/>
          </p:nvPr>
        </p:nvSpPr>
        <p:spPr>
          <a:xfrm>
            <a:off x="683568" y="1196752"/>
            <a:ext cx="8278688" cy="4114800"/>
          </a:xfrm>
        </p:spPr>
        <p:txBody>
          <a:bodyPr/>
          <a:lstStyle/>
          <a:p>
            <a:r>
              <a:rPr lang="en-US" sz="2400" b="1" dirty="0" err="1" smtClean="0"/>
              <a:t>Spr</a:t>
            </a:r>
            <a:r>
              <a:rPr lang="en-US" sz="2400" b="1" dirty="0" smtClean="0"/>
              <a:t> 30,24-28: </a:t>
            </a:r>
            <a:r>
              <a:rPr lang="de-DE" sz="2400" b="1" baseline="30000" dirty="0" smtClean="0">
                <a:solidFill>
                  <a:srgbClr val="FFFF00"/>
                </a:solidFill>
              </a:rPr>
              <a:t>24</a:t>
            </a:r>
            <a:r>
              <a:rPr lang="de-DE" sz="2400" b="1" dirty="0" smtClean="0">
                <a:solidFill>
                  <a:srgbClr val="FFFF00"/>
                </a:solidFill>
              </a:rPr>
              <a:t> Vier sind die Kleinen der Erde, und doch sind sie mit Weisheit wohl versehen: </a:t>
            </a:r>
            <a:r>
              <a:rPr lang="de-DE" sz="2400" b="1" baseline="30000" dirty="0" smtClean="0">
                <a:solidFill>
                  <a:srgbClr val="FFFF00"/>
                </a:solidFill>
              </a:rPr>
              <a:t>25</a:t>
            </a:r>
            <a:r>
              <a:rPr lang="de-DE" sz="2400" b="1" dirty="0" smtClean="0">
                <a:solidFill>
                  <a:srgbClr val="FFFF00"/>
                </a:solidFill>
              </a:rPr>
              <a:t> die Ameisen, ein nicht starkes Volk, und doch bereiten sie im Sommer ihre Speise; </a:t>
            </a:r>
            <a:r>
              <a:rPr lang="de-DE" sz="2400" b="1" baseline="30000" dirty="0" smtClean="0">
                <a:solidFill>
                  <a:srgbClr val="FFFF00"/>
                </a:solidFill>
              </a:rPr>
              <a:t>26</a:t>
            </a:r>
            <a:r>
              <a:rPr lang="de-DE" sz="2400" b="1" dirty="0" smtClean="0">
                <a:solidFill>
                  <a:srgbClr val="FFFF00"/>
                </a:solidFill>
              </a:rPr>
              <a:t> </a:t>
            </a:r>
            <a:r>
              <a:rPr lang="de-DE" sz="2400" b="1" dirty="0" smtClean="0">
                <a:solidFill>
                  <a:srgbClr val="00FF00"/>
                </a:solidFill>
              </a:rPr>
              <a:t>die </a:t>
            </a:r>
            <a:r>
              <a:rPr lang="de-DE" sz="2400" b="1" dirty="0" err="1" smtClean="0">
                <a:solidFill>
                  <a:srgbClr val="00FF00"/>
                </a:solidFill>
              </a:rPr>
              <a:t>Klippendächse</a:t>
            </a:r>
            <a:r>
              <a:rPr lang="de-DE" sz="2400" b="1" dirty="0" smtClean="0">
                <a:solidFill>
                  <a:srgbClr val="FFFF00"/>
                </a:solidFill>
              </a:rPr>
              <a:t>, ein nicht kräftiges Volk, und doch setzen sie ihr Haus in den Felsen; </a:t>
            </a:r>
            <a:r>
              <a:rPr lang="de-DE" sz="2400" b="1" baseline="30000" dirty="0" smtClean="0">
                <a:solidFill>
                  <a:srgbClr val="FFFF00"/>
                </a:solidFill>
              </a:rPr>
              <a:t>27</a:t>
            </a:r>
            <a:r>
              <a:rPr lang="de-DE" sz="2400" b="1" dirty="0" smtClean="0">
                <a:solidFill>
                  <a:srgbClr val="FFFF00"/>
                </a:solidFill>
              </a:rPr>
              <a:t> die Heuschrecken haben keinen König, und doch ziehen sie allesamt aus in geordneten Scharen; </a:t>
            </a:r>
            <a:r>
              <a:rPr lang="de-DE" sz="2400" b="1" baseline="30000" dirty="0" smtClean="0">
                <a:solidFill>
                  <a:srgbClr val="FFFF00"/>
                </a:solidFill>
              </a:rPr>
              <a:t>28</a:t>
            </a:r>
            <a:r>
              <a:rPr lang="de-DE" sz="2400" b="1" dirty="0" smtClean="0">
                <a:solidFill>
                  <a:srgbClr val="FFFF00"/>
                </a:solidFill>
              </a:rPr>
              <a:t> den Gecko kannst du mit Händen fangen, und doch ist er in den Palästen der Könige.</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sz="half" idx="1"/>
          </p:nvPr>
        </p:nvSpPr>
        <p:spPr/>
        <p:txBody>
          <a:bodyPr/>
          <a:lstStyle/>
          <a:p>
            <a:endParaRPr lang="de-DE"/>
          </a:p>
        </p:txBody>
      </p:sp>
      <p:sp>
        <p:nvSpPr>
          <p:cNvPr id="4" name="Inhaltsplatzhalter 3"/>
          <p:cNvSpPr>
            <a:spLocks noGrp="1"/>
          </p:cNvSpPr>
          <p:nvPr>
            <p:ph sz="half" idx="2"/>
          </p:nvPr>
        </p:nvSpPr>
        <p:spPr/>
        <p:txBody>
          <a:bodyPr/>
          <a:lstStyle/>
          <a:p>
            <a:endParaRPr lang="de-DE"/>
          </a:p>
        </p:txBody>
      </p:sp>
      <p:pic>
        <p:nvPicPr>
          <p:cNvPr id="10242" name="Picture 2"/>
          <p:cNvPicPr>
            <a:picLocks noChangeAspect="1" noChangeArrowheads="1"/>
          </p:cNvPicPr>
          <p:nvPr/>
        </p:nvPicPr>
        <p:blipFill>
          <a:blip r:embed="rId2" cstate="print">
            <a:lum contrast="10000"/>
          </a:blip>
          <a:srcRect/>
          <a:stretch>
            <a:fillRect/>
          </a:stretch>
        </p:blipFill>
        <p:spPr bwMode="auto">
          <a:xfrm>
            <a:off x="0" y="0"/>
            <a:ext cx="9161884" cy="6858000"/>
          </a:xfrm>
          <a:prstGeom prst="rect">
            <a:avLst/>
          </a:prstGeom>
          <a:noFill/>
          <a:ln w="9525">
            <a:noFill/>
            <a:miter lim="800000"/>
            <a:headEnd/>
            <a:tailEnd/>
          </a:ln>
        </p:spPr>
      </p:pic>
      <p:sp>
        <p:nvSpPr>
          <p:cNvPr id="6" name="Textfeld 5"/>
          <p:cNvSpPr txBox="1"/>
          <p:nvPr/>
        </p:nvSpPr>
        <p:spPr>
          <a:xfrm>
            <a:off x="5868144" y="6309320"/>
            <a:ext cx="1435008" cy="246221"/>
          </a:xfrm>
          <a:prstGeom prst="rect">
            <a:avLst/>
          </a:prstGeom>
          <a:noFill/>
        </p:spPr>
        <p:txBody>
          <a:bodyPr wrap="none" rtlCol="0">
            <a:spAutoFit/>
          </a:bodyPr>
          <a:lstStyle/>
          <a:p>
            <a:r>
              <a:rPr lang="de-DE" sz="1000" dirty="0" err="1" smtClean="0"/>
              <a:t>Arikk</a:t>
            </a:r>
            <a:r>
              <a:rPr lang="de-DE" sz="1000" dirty="0" smtClean="0"/>
              <a:t> GNU 1.2 </a:t>
            </a:r>
            <a:r>
              <a:rPr lang="de-DE" sz="1000" dirty="0" err="1" smtClean="0"/>
              <a:t>or</a:t>
            </a:r>
            <a:r>
              <a:rPr lang="de-DE" sz="1000" dirty="0" smtClean="0"/>
              <a:t> </a:t>
            </a:r>
            <a:r>
              <a:rPr lang="de-DE" sz="1000" dirty="0" err="1" smtClean="0"/>
              <a:t>later</a:t>
            </a:r>
            <a:endParaRPr lang="de-DE" sz="1000" dirty="0"/>
          </a:p>
        </p:txBody>
      </p:sp>
      <p:sp>
        <p:nvSpPr>
          <p:cNvPr id="7" name="Titel 1"/>
          <p:cNvSpPr txBox="1">
            <a:spLocks/>
          </p:cNvSpPr>
          <p:nvPr/>
        </p:nvSpPr>
        <p:spPr bwMode="auto">
          <a:xfrm>
            <a:off x="539552" y="0"/>
            <a:ext cx="7772400" cy="1143000"/>
          </a:xfrm>
          <a:prstGeom prst="rect">
            <a:avLst/>
          </a:prstGeom>
          <a:noFill/>
          <a:ln w="9525">
            <a:noFill/>
            <a:miter lim="800000"/>
            <a:headEnd/>
            <a:tailEnd/>
          </a:ln>
          <a:effectLst/>
        </p:spPr>
        <p:txBody>
          <a:bodyPr vert="horz" wrap="square" lIns="92075" tIns="46037" rIns="92075" bIns="46037"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4400" b="0" i="0" u="none" strike="noStrike" kern="0" cap="none" spc="0" normalizeH="0" baseline="0" noProof="0" dirty="0" smtClean="0">
                <a:ln>
                  <a:noFill/>
                </a:ln>
                <a:solidFill>
                  <a:schemeClr val="tx2"/>
                </a:solidFill>
                <a:effectLst>
                  <a:outerShdw blurRad="38100" dist="38100" dir="2700000" algn="tl">
                    <a:srgbClr val="FFFFFF"/>
                  </a:outerShdw>
                </a:effectLst>
                <a:uLnTx/>
                <a:uFillTx/>
                <a:latin typeface="+mj-lt"/>
                <a:ea typeface="+mj-ea"/>
                <a:cs typeface="+mj-cs"/>
              </a:rPr>
              <a:t>Der Klippendachs</a:t>
            </a:r>
            <a:endParaRPr kumimoji="0" lang="de-DE" sz="4400" b="0" i="0" u="none" strike="noStrike" kern="0" cap="none" spc="0" normalizeH="0" baseline="0" noProof="0" dirty="0">
              <a:ln>
                <a:noFill/>
              </a:ln>
              <a:solidFill>
                <a:schemeClr val="tx2"/>
              </a:solidFill>
              <a:effectLst>
                <a:outerShdw blurRad="38100" dist="38100" dir="2700000" algn="tl">
                  <a:srgbClr val="FFFFFF"/>
                </a:out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sz="half" idx="1"/>
          </p:nvPr>
        </p:nvSpPr>
        <p:spPr/>
        <p:txBody>
          <a:bodyPr/>
          <a:lstStyle/>
          <a:p>
            <a:endParaRPr lang="de-DE"/>
          </a:p>
        </p:txBody>
      </p:sp>
      <p:sp>
        <p:nvSpPr>
          <p:cNvPr id="4" name="Inhaltsplatzhalter 3"/>
          <p:cNvSpPr>
            <a:spLocks noGrp="1"/>
          </p:cNvSpPr>
          <p:nvPr>
            <p:ph sz="half" idx="2"/>
          </p:nvPr>
        </p:nvSpPr>
        <p:spPr/>
        <p:txBody>
          <a:bodyPr/>
          <a:lstStyle/>
          <a:p>
            <a:endParaRPr lang="de-DE"/>
          </a:p>
        </p:txBody>
      </p:sp>
      <p:pic>
        <p:nvPicPr>
          <p:cNvPr id="5122" name="Picture 2" descr="C:\Users\Roger\Eigene Bilder\PictureProject\0026\DSCN5842.JPG"/>
          <p:cNvPicPr>
            <a:picLocks noChangeAspect="1" noChangeArrowheads="1"/>
          </p:cNvPicPr>
          <p:nvPr/>
        </p:nvPicPr>
        <p:blipFill>
          <a:blip r:embed="rId2" cstate="email">
            <a:lum bright="-10000" contrast="20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p:spPr>
      </p:pic>
      <p:sp>
        <p:nvSpPr>
          <p:cNvPr id="6" name="Titel 1"/>
          <p:cNvSpPr txBox="1">
            <a:spLocks/>
          </p:cNvSpPr>
          <p:nvPr/>
        </p:nvSpPr>
        <p:spPr bwMode="auto">
          <a:xfrm>
            <a:off x="838200" y="609600"/>
            <a:ext cx="7772400" cy="1143000"/>
          </a:xfrm>
          <a:prstGeom prst="rect">
            <a:avLst/>
          </a:prstGeom>
          <a:noFill/>
          <a:ln w="9525">
            <a:noFill/>
            <a:miter lim="800000"/>
            <a:headEnd/>
            <a:tailEnd/>
          </a:ln>
          <a:effectLst/>
        </p:spPr>
        <p:txBody>
          <a:bodyPr vert="horz" wrap="square" lIns="92075" tIns="46037" rIns="92075" bIns="46037"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4400" b="0" i="0" u="none" strike="noStrike" kern="0" cap="none" spc="0" normalizeH="0" baseline="0" noProof="0" dirty="0" smtClean="0">
                <a:ln>
                  <a:noFill/>
                </a:ln>
                <a:solidFill>
                  <a:schemeClr val="tx2"/>
                </a:solidFill>
                <a:effectLst>
                  <a:outerShdw blurRad="38100" dist="38100" dir="2700000" algn="tl">
                    <a:srgbClr val="FFFFFF"/>
                  </a:outerShdw>
                </a:effectLst>
                <a:uLnTx/>
                <a:uFillTx/>
                <a:latin typeface="+mj-lt"/>
                <a:ea typeface="+mj-ea"/>
                <a:cs typeface="+mj-cs"/>
              </a:rPr>
              <a:t>Der Klippendachs</a:t>
            </a:r>
            <a:endParaRPr kumimoji="0" lang="de-DE" sz="4400" b="0" i="0" u="none" strike="noStrike" kern="0" cap="none" spc="0" normalizeH="0" baseline="0" noProof="0" dirty="0">
              <a:ln>
                <a:noFill/>
              </a:ln>
              <a:solidFill>
                <a:schemeClr val="tx2"/>
              </a:solidFill>
              <a:effectLst>
                <a:outerShdw blurRad="38100" dist="38100" dir="2700000" algn="tl">
                  <a:srgbClr val="FFFFFF"/>
                </a:outerShdw>
              </a:effectLst>
              <a:uLnTx/>
              <a:uFillTx/>
              <a:latin typeface="+mj-lt"/>
              <a:ea typeface="+mj-ea"/>
              <a:cs typeface="+mj-cs"/>
            </a:endParaRPr>
          </a:p>
        </p:txBody>
      </p:sp>
      <p:sp>
        <p:nvSpPr>
          <p:cNvPr id="7" name="Textfeld 6"/>
          <p:cNvSpPr txBox="1"/>
          <p:nvPr/>
        </p:nvSpPr>
        <p:spPr>
          <a:xfrm>
            <a:off x="5652120" y="5589240"/>
            <a:ext cx="348172" cy="246221"/>
          </a:xfrm>
          <a:prstGeom prst="rect">
            <a:avLst/>
          </a:prstGeom>
          <a:noFill/>
        </p:spPr>
        <p:txBody>
          <a:bodyPr wrap="none" rtlCol="0">
            <a:spAutoFit/>
          </a:bodyPr>
          <a:lstStyle/>
          <a:p>
            <a:r>
              <a:rPr lang="de-DE" sz="1000" dirty="0" smtClean="0"/>
              <a:t>RL</a:t>
            </a:r>
            <a:endParaRPr lang="de-DE" sz="10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Users\Roger\Eigene Bilder\PictureProject\0026\DSCN5842.JPG"/>
          <p:cNvPicPr>
            <a:picLocks noChangeAspect="1" noChangeArrowheads="1"/>
          </p:cNvPicPr>
          <p:nvPr/>
        </p:nvPicPr>
        <p:blipFill>
          <a:blip r:embed="rId2" cstate="email">
            <a:lum bright="-10000" contrast="20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p:spPr>
      </p:pic>
      <p:sp>
        <p:nvSpPr>
          <p:cNvPr id="6" name="Titel 1"/>
          <p:cNvSpPr txBox="1">
            <a:spLocks/>
          </p:cNvSpPr>
          <p:nvPr/>
        </p:nvSpPr>
        <p:spPr bwMode="auto">
          <a:xfrm>
            <a:off x="838200" y="609600"/>
            <a:ext cx="7772400" cy="1143000"/>
          </a:xfrm>
          <a:prstGeom prst="rect">
            <a:avLst/>
          </a:prstGeom>
          <a:noFill/>
          <a:ln w="9525">
            <a:noFill/>
            <a:miter lim="800000"/>
            <a:headEnd/>
            <a:tailEnd/>
          </a:ln>
          <a:effectLst/>
        </p:spPr>
        <p:txBody>
          <a:bodyPr vert="horz" wrap="square" lIns="92075" tIns="46037" rIns="92075" bIns="46037"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4400" b="0" i="0" u="none" strike="noStrike" kern="0" cap="none" spc="0" normalizeH="0" baseline="0" noProof="0" dirty="0" smtClean="0">
                <a:ln>
                  <a:noFill/>
                </a:ln>
                <a:solidFill>
                  <a:schemeClr val="tx2"/>
                </a:solidFill>
                <a:effectLst>
                  <a:outerShdw blurRad="38100" dist="38100" dir="2700000" algn="tl">
                    <a:srgbClr val="FFFFFF"/>
                  </a:outerShdw>
                </a:effectLst>
                <a:uLnTx/>
                <a:uFillTx/>
                <a:latin typeface="+mj-lt"/>
                <a:ea typeface="+mj-ea"/>
                <a:cs typeface="+mj-cs"/>
              </a:rPr>
              <a:t>Der Klippendachs</a:t>
            </a:r>
            <a:endParaRPr kumimoji="0" lang="de-DE" sz="4400" b="0" i="0" u="none" strike="noStrike" kern="0" cap="none" spc="0" normalizeH="0" baseline="0" noProof="0" dirty="0">
              <a:ln>
                <a:noFill/>
              </a:ln>
              <a:solidFill>
                <a:schemeClr val="tx2"/>
              </a:solidFill>
              <a:effectLst>
                <a:outerShdw blurRad="38100" dist="38100" dir="2700000" algn="tl">
                  <a:srgbClr val="FFFFFF"/>
                </a:outerShdw>
              </a:effectLst>
              <a:uLnTx/>
              <a:uFillTx/>
              <a:latin typeface="+mj-lt"/>
              <a:ea typeface="+mj-ea"/>
              <a:cs typeface="+mj-cs"/>
            </a:endParaRPr>
          </a:p>
        </p:txBody>
      </p:sp>
      <p:sp>
        <p:nvSpPr>
          <p:cNvPr id="8" name="Inhaltsplatzhalter 7"/>
          <p:cNvSpPr>
            <a:spLocks noGrp="1"/>
          </p:cNvSpPr>
          <p:nvPr>
            <p:ph idx="1"/>
          </p:nvPr>
        </p:nvSpPr>
        <p:spPr/>
        <p:txBody>
          <a:bodyPr/>
          <a:lstStyle/>
          <a:p>
            <a:r>
              <a:rPr lang="de-DE" sz="2400" dirty="0" smtClean="0">
                <a:solidFill>
                  <a:srgbClr val="FFC000"/>
                </a:solidFill>
              </a:rPr>
              <a:t>von Natur aus unrein (3Mos 11; </a:t>
            </a:r>
            <a:r>
              <a:rPr lang="de-DE" sz="2400" dirty="0" err="1" smtClean="0">
                <a:solidFill>
                  <a:srgbClr val="FFC000"/>
                </a:solidFill>
              </a:rPr>
              <a:t>Röm</a:t>
            </a:r>
            <a:r>
              <a:rPr lang="de-DE" sz="2400" dirty="0" smtClean="0">
                <a:solidFill>
                  <a:srgbClr val="FFC000"/>
                </a:solidFill>
              </a:rPr>
              <a:t> 3,23)</a:t>
            </a:r>
          </a:p>
          <a:p>
            <a:r>
              <a:rPr lang="de-DE" sz="2400" dirty="0" smtClean="0">
                <a:solidFill>
                  <a:srgbClr val="FFC000"/>
                </a:solidFill>
              </a:rPr>
              <a:t>sucht Zuflucht im Felsen (</a:t>
            </a:r>
            <a:r>
              <a:rPr lang="de-DE" sz="2400" dirty="0" err="1" smtClean="0">
                <a:solidFill>
                  <a:srgbClr val="FFC000"/>
                </a:solidFill>
              </a:rPr>
              <a:t>Spr</a:t>
            </a:r>
            <a:r>
              <a:rPr lang="de-DE" sz="2400" dirty="0" smtClean="0">
                <a:solidFill>
                  <a:srgbClr val="FFC000"/>
                </a:solidFill>
              </a:rPr>
              <a:t> 30; 1Kor 10,4)</a:t>
            </a:r>
          </a:p>
          <a:p>
            <a:pPr>
              <a:buNone/>
            </a:pPr>
            <a:r>
              <a:rPr lang="de-DE" sz="2400" dirty="0" smtClean="0">
                <a:solidFill>
                  <a:srgbClr val="FFC000"/>
                </a:solidFill>
                <a:sym typeface="Wingdings" pitchFamily="2" charset="2"/>
              </a:rPr>
              <a:t> </a:t>
            </a:r>
            <a:r>
              <a:rPr lang="de-DE" sz="2400" dirty="0" err="1" smtClean="0">
                <a:solidFill>
                  <a:srgbClr val="FFC000"/>
                </a:solidFill>
                <a:sym typeface="Wingdings" pitchFamily="2" charset="2"/>
              </a:rPr>
              <a:t>hebr</a:t>
            </a:r>
            <a:r>
              <a:rPr lang="de-DE" sz="2400" dirty="0" smtClean="0">
                <a:solidFill>
                  <a:srgbClr val="FFC000"/>
                </a:solidFill>
                <a:sym typeface="Wingdings" pitchFamily="2" charset="2"/>
              </a:rPr>
              <a:t>. </a:t>
            </a:r>
            <a:r>
              <a:rPr lang="de-DE" sz="2400" i="1" dirty="0" err="1" smtClean="0">
                <a:solidFill>
                  <a:srgbClr val="FFC000"/>
                </a:solidFill>
                <a:sym typeface="Wingdings" pitchFamily="2" charset="2"/>
              </a:rPr>
              <a:t>schaphan</a:t>
            </a:r>
            <a:r>
              <a:rPr lang="de-DE" sz="2400" dirty="0" smtClean="0">
                <a:solidFill>
                  <a:srgbClr val="FFC000"/>
                </a:solidFill>
                <a:sym typeface="Wingdings" pitchFamily="2" charset="2"/>
              </a:rPr>
              <a:t> = </a:t>
            </a:r>
            <a:r>
              <a:rPr lang="de-DE" sz="2400" dirty="0" err="1" smtClean="0">
                <a:solidFill>
                  <a:srgbClr val="FFC000"/>
                </a:solidFill>
                <a:sym typeface="Wingdings" pitchFamily="2" charset="2"/>
              </a:rPr>
              <a:t>Verstecker</a:t>
            </a:r>
            <a:endParaRPr lang="de-DE" sz="2400" dirty="0" smtClean="0">
              <a:solidFill>
                <a:srgbClr val="FFC000"/>
              </a:solidFill>
            </a:endParaRPr>
          </a:p>
          <a:p>
            <a:r>
              <a:rPr lang="de-DE" sz="2400" dirty="0" smtClean="0">
                <a:solidFill>
                  <a:srgbClr val="FFC000"/>
                </a:solidFill>
              </a:rPr>
              <a:t>Lebt als kleines Volk zusammen (Heb 10,24-25)</a:t>
            </a:r>
          </a:p>
          <a:p>
            <a:r>
              <a:rPr lang="de-DE" sz="2400" dirty="0" smtClean="0">
                <a:solidFill>
                  <a:srgbClr val="FFC000"/>
                </a:solidFill>
              </a:rPr>
              <a:t>Wächter warnen das Volk (Heb 10,24)</a:t>
            </a:r>
          </a:p>
          <a:p>
            <a:r>
              <a:rPr lang="de-DE" sz="2400" dirty="0" smtClean="0">
                <a:solidFill>
                  <a:srgbClr val="FFC000"/>
                </a:solidFill>
              </a:rPr>
              <a:t>die kleinen der Erde (</a:t>
            </a:r>
            <a:r>
              <a:rPr lang="de-DE" sz="2400" dirty="0" err="1" smtClean="0">
                <a:solidFill>
                  <a:srgbClr val="FFC000"/>
                </a:solidFill>
              </a:rPr>
              <a:t>Spr</a:t>
            </a:r>
            <a:r>
              <a:rPr lang="de-DE" sz="2400" dirty="0" smtClean="0">
                <a:solidFill>
                  <a:srgbClr val="FFC000"/>
                </a:solidFill>
              </a:rPr>
              <a:t> 30; 1Kor 1,26ff)</a:t>
            </a:r>
          </a:p>
          <a:p>
            <a:r>
              <a:rPr lang="de-DE" sz="2400" dirty="0" smtClean="0">
                <a:solidFill>
                  <a:srgbClr val="FFC000"/>
                </a:solidFill>
              </a:rPr>
              <a:t>ein nicht starkes Volk (</a:t>
            </a:r>
            <a:r>
              <a:rPr lang="de-DE" sz="2400" dirty="0" err="1" smtClean="0">
                <a:solidFill>
                  <a:srgbClr val="FFC000"/>
                </a:solidFill>
              </a:rPr>
              <a:t>Spr</a:t>
            </a:r>
            <a:r>
              <a:rPr lang="de-DE" sz="2400" dirty="0" smtClean="0">
                <a:solidFill>
                  <a:srgbClr val="FFC000"/>
                </a:solidFill>
              </a:rPr>
              <a:t> 30; 1Kor 1,26ff)</a:t>
            </a:r>
          </a:p>
          <a:p>
            <a:r>
              <a:rPr lang="de-DE" sz="2400" dirty="0" smtClean="0">
                <a:solidFill>
                  <a:srgbClr val="FFC000"/>
                </a:solidFill>
              </a:rPr>
              <a:t>mit Weisheit wohl versehen (</a:t>
            </a:r>
            <a:r>
              <a:rPr lang="de-DE" sz="2400" dirty="0" err="1" smtClean="0">
                <a:solidFill>
                  <a:srgbClr val="FFC000"/>
                </a:solidFill>
              </a:rPr>
              <a:t>Spr</a:t>
            </a:r>
            <a:r>
              <a:rPr lang="de-DE" sz="2400" dirty="0" smtClean="0">
                <a:solidFill>
                  <a:srgbClr val="FFC000"/>
                </a:solidFill>
              </a:rPr>
              <a:t> 30; 1Kor 1,30)</a:t>
            </a:r>
          </a:p>
          <a:p>
            <a:r>
              <a:rPr lang="de-DE" sz="2400" dirty="0" smtClean="0">
                <a:solidFill>
                  <a:srgbClr val="FFC000"/>
                </a:solidFill>
              </a:rPr>
              <a:t>„klebt“ an dem Felsen (Ps 63,11)</a:t>
            </a:r>
          </a:p>
          <a:p>
            <a:endParaRPr lang="de-DE" sz="2400" dirty="0">
              <a:solidFill>
                <a:srgbClr val="FFC000"/>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Users\Roger\Eigene Bilder\PictureProject\0018\DSCN4480.JPG"/>
          <p:cNvPicPr>
            <a:picLocks noChangeAspect="1" noChangeArrowheads="1"/>
          </p:cNvPicPr>
          <p:nvPr/>
        </p:nvPicPr>
        <p:blipFill>
          <a:blip r:embed="rId2" cstate="email">
            <a:lum bright="10000" contrast="20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p:spPr>
      </p:pic>
      <p:sp>
        <p:nvSpPr>
          <p:cNvPr id="2" name="Titel 1"/>
          <p:cNvSpPr>
            <a:spLocks noGrp="1"/>
          </p:cNvSpPr>
          <p:nvPr>
            <p:ph type="title"/>
          </p:nvPr>
        </p:nvSpPr>
        <p:spPr/>
        <p:txBody>
          <a:bodyPr/>
          <a:lstStyle/>
          <a:p>
            <a:r>
              <a:rPr lang="de-DE" dirty="0" smtClean="0"/>
              <a:t>Der Steinbock</a:t>
            </a:r>
            <a:endParaRPr lang="de-DE" dirty="0"/>
          </a:p>
        </p:txBody>
      </p:sp>
      <p:sp>
        <p:nvSpPr>
          <p:cNvPr id="6" name="Textfeld 5"/>
          <p:cNvSpPr txBox="1"/>
          <p:nvPr/>
        </p:nvSpPr>
        <p:spPr>
          <a:xfrm>
            <a:off x="5652120" y="5589240"/>
            <a:ext cx="348172" cy="246221"/>
          </a:xfrm>
          <a:prstGeom prst="rect">
            <a:avLst/>
          </a:prstGeom>
          <a:noFill/>
        </p:spPr>
        <p:txBody>
          <a:bodyPr wrap="none" rtlCol="0">
            <a:spAutoFit/>
          </a:bodyPr>
          <a:lstStyle/>
          <a:p>
            <a:r>
              <a:rPr lang="de-DE" sz="1000" dirty="0" smtClean="0"/>
              <a:t>RL</a:t>
            </a:r>
            <a:endParaRPr lang="de-DE" sz="10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2771775" y="292100"/>
            <a:ext cx="5915025" cy="1384300"/>
          </a:xfrm>
        </p:spPr>
        <p:txBody>
          <a:bodyPr/>
          <a:lstStyle/>
          <a:p>
            <a:pPr eaLnBrk="1" hangingPunct="1">
              <a:defRPr/>
            </a:pPr>
            <a:r>
              <a:rPr lang="de-DE" sz="4000" dirty="0" smtClean="0">
                <a:solidFill>
                  <a:srgbClr val="66FF33"/>
                </a:solidFill>
              </a:rPr>
              <a:t>Fische</a:t>
            </a:r>
          </a:p>
        </p:txBody>
      </p:sp>
      <p:sp>
        <p:nvSpPr>
          <p:cNvPr id="69635" name="Rectangle 3"/>
          <p:cNvSpPr>
            <a:spLocks noGrp="1" noChangeArrowheads="1"/>
          </p:cNvSpPr>
          <p:nvPr>
            <p:ph type="body" sz="half" idx="1"/>
          </p:nvPr>
        </p:nvSpPr>
        <p:spPr>
          <a:xfrm>
            <a:off x="0" y="1905000"/>
            <a:ext cx="5364088" cy="4764088"/>
          </a:xfrm>
        </p:spPr>
        <p:txBody>
          <a:bodyPr/>
          <a:lstStyle/>
          <a:p>
            <a:pPr eaLnBrk="1" hangingPunct="1">
              <a:lnSpc>
                <a:spcPct val="80000"/>
              </a:lnSpc>
              <a:buFontTx/>
              <a:buNone/>
              <a:defRPr/>
            </a:pPr>
            <a:r>
              <a:rPr lang="en-US" sz="2000" dirty="0" smtClean="0">
                <a:effectLst/>
              </a:rPr>
              <a:t>	</a:t>
            </a:r>
            <a:r>
              <a:rPr lang="de-DE" sz="2200" b="1" dirty="0" smtClean="0"/>
              <a:t>3Mo 11: </a:t>
            </a:r>
            <a:r>
              <a:rPr lang="de-DE" sz="2200" b="1" dirty="0" smtClean="0">
                <a:solidFill>
                  <a:srgbClr val="FFFF00"/>
                </a:solidFill>
              </a:rPr>
              <a:t>9 Dieses dürft ihr essen von allem, was in den Wassern ist: alles, </a:t>
            </a:r>
            <a:r>
              <a:rPr lang="de-DE" sz="2200" b="1" dirty="0" smtClean="0">
                <a:solidFill>
                  <a:srgbClr val="66FF33"/>
                </a:solidFill>
              </a:rPr>
              <a:t>was </a:t>
            </a:r>
            <a:r>
              <a:rPr lang="de-DE" sz="2200" b="1" dirty="0" err="1" smtClean="0">
                <a:solidFill>
                  <a:srgbClr val="66FF33"/>
                </a:solidFill>
              </a:rPr>
              <a:t>Floßen</a:t>
            </a:r>
            <a:r>
              <a:rPr lang="de-DE" sz="2200" b="1" dirty="0" smtClean="0">
                <a:solidFill>
                  <a:srgbClr val="66FF33"/>
                </a:solidFill>
              </a:rPr>
              <a:t> und Schuppen hat</a:t>
            </a:r>
            <a:r>
              <a:rPr lang="de-DE" sz="2200" b="1" dirty="0" smtClean="0">
                <a:solidFill>
                  <a:srgbClr val="FFFF00"/>
                </a:solidFill>
              </a:rPr>
              <a:t> in den Wassern, in den Meeren und in den Flüssen, das dürft ihr essen;  10 </a:t>
            </a:r>
            <a:r>
              <a:rPr lang="de-DE" sz="2200" b="1" dirty="0" smtClean="0">
                <a:solidFill>
                  <a:srgbClr val="66FF33"/>
                </a:solidFill>
              </a:rPr>
              <a:t>aber alles, was keine </a:t>
            </a:r>
            <a:r>
              <a:rPr lang="de-DE" sz="2200" b="1" dirty="0" err="1" smtClean="0">
                <a:solidFill>
                  <a:srgbClr val="66FF33"/>
                </a:solidFill>
              </a:rPr>
              <a:t>Floßen</a:t>
            </a:r>
            <a:r>
              <a:rPr lang="de-DE" sz="2200" b="1" dirty="0" smtClean="0">
                <a:solidFill>
                  <a:srgbClr val="66FF33"/>
                </a:solidFill>
              </a:rPr>
              <a:t> und Schuppen hat</a:t>
            </a:r>
            <a:r>
              <a:rPr lang="de-DE" sz="2200" b="1" dirty="0" smtClean="0">
                <a:solidFill>
                  <a:srgbClr val="FFFF00"/>
                </a:solidFill>
              </a:rPr>
              <a:t> in den Meeren und in den Flüssen, von allem Gewimmel der Wasser und von jedem lebendigen Wesen, das in den Wassern ist, sie sollen euch ein Gräuel sein;  11 ja, ein Gräuel sollen sie euch sein: von ihrem Fleische </a:t>
            </a:r>
            <a:r>
              <a:rPr lang="de-DE" sz="2200" b="1" dirty="0" smtClean="0">
                <a:solidFill>
                  <a:srgbClr val="66FF33"/>
                </a:solidFill>
              </a:rPr>
              <a:t>sollt ihr nicht essen</a:t>
            </a:r>
            <a:r>
              <a:rPr lang="de-DE" sz="2200" b="1" dirty="0" smtClean="0">
                <a:solidFill>
                  <a:srgbClr val="FFFF00"/>
                </a:solidFill>
              </a:rPr>
              <a:t>, und ihr Aas sollt ihr verabscheuen.  </a:t>
            </a:r>
          </a:p>
        </p:txBody>
      </p:sp>
      <p:pic>
        <p:nvPicPr>
          <p:cNvPr id="40969" name="Picture 8"/>
          <p:cNvPicPr>
            <a:picLocks noChangeAspect="1" noChangeArrowheads="1"/>
          </p:cNvPicPr>
          <p:nvPr/>
        </p:nvPicPr>
        <p:blipFill>
          <a:blip r:embed="rId2" cstate="email">
            <a:lum contrast="-6000"/>
            <a:extLst>
              <a:ext uri="{28A0092B-C50C-407E-A947-70E740481C1C}">
                <a14:useLocalDpi xmlns:a14="http://schemas.microsoft.com/office/drawing/2010/main"/>
              </a:ext>
            </a:extLst>
          </a:blip>
          <a:srcRect/>
          <a:stretch>
            <a:fillRect/>
          </a:stretch>
        </p:blipFill>
        <p:spPr bwMode="auto">
          <a:xfrm>
            <a:off x="0" y="0"/>
            <a:ext cx="2363788" cy="1773238"/>
          </a:xfrm>
          <a:prstGeom prst="rect">
            <a:avLst/>
          </a:prstGeom>
          <a:noFill/>
          <a:ln w="38160">
            <a:solidFill>
              <a:srgbClr val="000000"/>
            </a:solidFill>
            <a:miter lim="800000"/>
            <a:headEnd/>
            <a:tailEnd/>
          </a:ln>
        </p:spPr>
      </p:pic>
      <p:sp>
        <p:nvSpPr>
          <p:cNvPr id="40970" name="Textfeld 11"/>
          <p:cNvSpPr txBox="1">
            <a:spLocks noChangeArrowheads="1"/>
          </p:cNvSpPr>
          <p:nvPr/>
        </p:nvSpPr>
        <p:spPr bwMode="auto">
          <a:xfrm>
            <a:off x="2411413" y="1557338"/>
            <a:ext cx="328612" cy="246062"/>
          </a:xfrm>
          <a:prstGeom prst="rect">
            <a:avLst/>
          </a:prstGeom>
          <a:noFill/>
          <a:ln w="9525">
            <a:noFill/>
            <a:miter lim="800000"/>
            <a:headEnd/>
            <a:tailEnd/>
          </a:ln>
        </p:spPr>
        <p:txBody>
          <a:bodyPr wrap="none">
            <a:spAutoFit/>
          </a:bodyPr>
          <a:lstStyle/>
          <a:p>
            <a:r>
              <a:rPr lang="de-DE" sz="1000"/>
              <a:t>RL</a:t>
            </a:r>
          </a:p>
        </p:txBody>
      </p:sp>
      <p:pic>
        <p:nvPicPr>
          <p:cNvPr id="12"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502400" y="0"/>
            <a:ext cx="2641600" cy="1981200"/>
          </a:xfrm>
          <a:prstGeom prst="rect">
            <a:avLst/>
          </a:prstGeom>
          <a:noFill/>
          <a:ln w="9525">
            <a:noFill/>
            <a:round/>
            <a:headEnd/>
            <a:tailEnd/>
          </a:ln>
        </p:spPr>
      </p:pic>
      <p:sp>
        <p:nvSpPr>
          <p:cNvPr id="13" name="Text Box 8"/>
          <p:cNvSpPr txBox="1">
            <a:spLocks noChangeArrowheads="1"/>
          </p:cNvSpPr>
          <p:nvPr/>
        </p:nvSpPr>
        <p:spPr bwMode="auto">
          <a:xfrm>
            <a:off x="6516688" y="1773238"/>
            <a:ext cx="293687" cy="215900"/>
          </a:xfrm>
          <a:prstGeom prst="rect">
            <a:avLst/>
          </a:prstGeom>
          <a:noFill/>
          <a:ln w="9525">
            <a:noFill/>
            <a:round/>
            <a:headEnd/>
            <a:tailEnd/>
          </a:ln>
        </p:spPr>
        <p:txBody>
          <a:bodyPr wrap="none" lIns="90000" tIns="46800" rIns="90000" bIns="46800">
            <a:spAutoFit/>
          </a:bodyPr>
          <a:lstStyle/>
          <a:p>
            <a:pPr>
              <a:lnSpc>
                <a:spcPct val="100000"/>
              </a:lnSpc>
              <a:buFont typeface="Tahoma"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800" dirty="0">
                <a:solidFill>
                  <a:srgbClr val="FFFFFF"/>
                </a:solidFill>
                <a:latin typeface="Tahoma" pitchFamily="34" charset="0"/>
              </a:rPr>
              <a:t>FB</a:t>
            </a:r>
          </a:p>
        </p:txBody>
      </p:sp>
      <p:pic>
        <p:nvPicPr>
          <p:cNvPr id="14" name="Picture 5"/>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516688" y="4581525"/>
            <a:ext cx="2627312" cy="2101850"/>
          </a:xfrm>
          <a:prstGeom prst="rect">
            <a:avLst/>
          </a:prstGeom>
          <a:noFill/>
          <a:ln w="28440">
            <a:solidFill>
              <a:srgbClr val="000000"/>
            </a:solidFill>
            <a:miter lim="800000"/>
            <a:headEnd/>
            <a:tailEnd/>
          </a:ln>
        </p:spPr>
      </p:pic>
      <p:sp>
        <p:nvSpPr>
          <p:cNvPr id="15" name="Text Box 9"/>
          <p:cNvSpPr txBox="1">
            <a:spLocks noChangeArrowheads="1"/>
          </p:cNvSpPr>
          <p:nvPr/>
        </p:nvSpPr>
        <p:spPr bwMode="auto">
          <a:xfrm>
            <a:off x="6516688" y="6453188"/>
            <a:ext cx="293687" cy="215900"/>
          </a:xfrm>
          <a:prstGeom prst="rect">
            <a:avLst/>
          </a:prstGeom>
          <a:noFill/>
          <a:ln w="9525">
            <a:noFill/>
            <a:round/>
            <a:headEnd/>
            <a:tailEnd/>
          </a:ln>
        </p:spPr>
        <p:txBody>
          <a:bodyPr wrap="none" lIns="90000" tIns="46800" rIns="90000" bIns="46800">
            <a:spAutoFit/>
          </a:bodyPr>
          <a:lstStyle/>
          <a:p>
            <a:pPr>
              <a:lnSpc>
                <a:spcPct val="100000"/>
              </a:lnSpc>
              <a:buFont typeface="Tahoma"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800" dirty="0">
                <a:solidFill>
                  <a:srgbClr val="FFFFFF"/>
                </a:solidFill>
                <a:latin typeface="Tahoma" pitchFamily="34" charset="0"/>
              </a:rPr>
              <a:t>FB</a:t>
            </a:r>
          </a:p>
        </p:txBody>
      </p:sp>
      <p:sp>
        <p:nvSpPr>
          <p:cNvPr id="16" name="Textfeld 15"/>
          <p:cNvSpPr txBox="1"/>
          <p:nvPr/>
        </p:nvSpPr>
        <p:spPr>
          <a:xfrm>
            <a:off x="2555776" y="188640"/>
            <a:ext cx="3907865" cy="369332"/>
          </a:xfrm>
          <a:prstGeom prst="rect">
            <a:avLst/>
          </a:prstGeom>
          <a:noFill/>
        </p:spPr>
        <p:txBody>
          <a:bodyPr wrap="none" rtlCol="0">
            <a:spAutoFit/>
          </a:bodyPr>
          <a:lstStyle/>
          <a:p>
            <a:r>
              <a:rPr lang="de-DE" dirty="0" smtClean="0"/>
              <a:t>II. </a:t>
            </a:r>
            <a:r>
              <a:rPr lang="de-DE" dirty="0" err="1" smtClean="0"/>
              <a:t>Kaschrut</a:t>
            </a:r>
            <a:r>
              <a:rPr lang="de-DE" dirty="0" smtClean="0"/>
              <a:t>-Gesetze für Wassertiere</a:t>
            </a:r>
            <a:endParaRPr lang="de-DE"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2771775" y="292100"/>
            <a:ext cx="5915025" cy="1384300"/>
          </a:xfrm>
        </p:spPr>
        <p:txBody>
          <a:bodyPr/>
          <a:lstStyle/>
          <a:p>
            <a:pPr eaLnBrk="1" hangingPunct="1">
              <a:defRPr/>
            </a:pPr>
            <a:r>
              <a:rPr lang="de-DE" sz="4000" dirty="0" smtClean="0">
                <a:solidFill>
                  <a:srgbClr val="66FF33"/>
                </a:solidFill>
              </a:rPr>
              <a:t>Fische</a:t>
            </a:r>
          </a:p>
        </p:txBody>
      </p:sp>
      <p:sp>
        <p:nvSpPr>
          <p:cNvPr id="69635" name="Rectangle 3"/>
          <p:cNvSpPr>
            <a:spLocks noGrp="1" noChangeArrowheads="1"/>
          </p:cNvSpPr>
          <p:nvPr>
            <p:ph type="body" sz="half" idx="1"/>
          </p:nvPr>
        </p:nvSpPr>
        <p:spPr>
          <a:xfrm>
            <a:off x="0" y="1905000"/>
            <a:ext cx="5364088" cy="4764088"/>
          </a:xfrm>
        </p:spPr>
        <p:txBody>
          <a:bodyPr/>
          <a:lstStyle/>
          <a:p>
            <a:pPr eaLnBrk="1" hangingPunct="1">
              <a:lnSpc>
                <a:spcPct val="80000"/>
              </a:lnSpc>
              <a:buFontTx/>
              <a:buNone/>
              <a:defRPr/>
            </a:pPr>
            <a:r>
              <a:rPr lang="en-US" sz="2000" dirty="0" smtClean="0">
                <a:effectLst/>
              </a:rPr>
              <a:t>	</a:t>
            </a:r>
            <a:r>
              <a:rPr lang="de-DE" sz="2200" b="1" dirty="0" smtClean="0"/>
              <a:t>3Mo 11: </a:t>
            </a:r>
            <a:r>
              <a:rPr lang="de-DE" sz="2200" b="1" dirty="0" smtClean="0">
                <a:solidFill>
                  <a:srgbClr val="FFFF00"/>
                </a:solidFill>
              </a:rPr>
              <a:t>9 Dieses dürft ihr essen von allem, was in den Wassern ist: alles, </a:t>
            </a:r>
            <a:r>
              <a:rPr lang="de-DE" sz="2200" b="1" dirty="0" smtClean="0">
                <a:solidFill>
                  <a:srgbClr val="66FF33"/>
                </a:solidFill>
              </a:rPr>
              <a:t>was </a:t>
            </a:r>
            <a:r>
              <a:rPr lang="de-DE" sz="2200" b="1" dirty="0" err="1" smtClean="0">
                <a:solidFill>
                  <a:srgbClr val="66FF33"/>
                </a:solidFill>
              </a:rPr>
              <a:t>Floßen</a:t>
            </a:r>
            <a:r>
              <a:rPr lang="de-DE" sz="2200" b="1" dirty="0" smtClean="0">
                <a:solidFill>
                  <a:srgbClr val="66FF33"/>
                </a:solidFill>
              </a:rPr>
              <a:t> und Schuppen hat</a:t>
            </a:r>
            <a:r>
              <a:rPr lang="de-DE" sz="2200" b="1" dirty="0" smtClean="0">
                <a:solidFill>
                  <a:srgbClr val="FFFF00"/>
                </a:solidFill>
              </a:rPr>
              <a:t> in den Wassern, in den Meeren und in den Flüssen, das dürft ihr essen;  10 </a:t>
            </a:r>
            <a:r>
              <a:rPr lang="de-DE" sz="2200" b="1" dirty="0" smtClean="0">
                <a:solidFill>
                  <a:srgbClr val="66FF33"/>
                </a:solidFill>
              </a:rPr>
              <a:t>aber alles, was keine </a:t>
            </a:r>
            <a:r>
              <a:rPr lang="de-DE" sz="2200" b="1" dirty="0" err="1" smtClean="0">
                <a:solidFill>
                  <a:srgbClr val="66FF33"/>
                </a:solidFill>
              </a:rPr>
              <a:t>Floßen</a:t>
            </a:r>
            <a:r>
              <a:rPr lang="de-DE" sz="2200" b="1" dirty="0" smtClean="0">
                <a:solidFill>
                  <a:srgbClr val="66FF33"/>
                </a:solidFill>
              </a:rPr>
              <a:t> und Schuppen hat</a:t>
            </a:r>
            <a:r>
              <a:rPr lang="de-DE" sz="2200" b="1" dirty="0" smtClean="0">
                <a:solidFill>
                  <a:srgbClr val="FFFF00"/>
                </a:solidFill>
              </a:rPr>
              <a:t> in den Meeren und in den Flüssen, von allem Gewimmel der Wasser und von jedem lebendigen Wesen, das in den Wassern ist, sie sollen euch ein Gräuel sein;  11 ja, ein Gräuel sollen sie euch sein: von ihrem Fleische </a:t>
            </a:r>
            <a:r>
              <a:rPr lang="de-DE" sz="2200" b="1" dirty="0" smtClean="0">
                <a:solidFill>
                  <a:srgbClr val="66FF33"/>
                </a:solidFill>
              </a:rPr>
              <a:t>sollt ihr nicht essen</a:t>
            </a:r>
            <a:r>
              <a:rPr lang="de-DE" sz="2200" b="1" dirty="0" smtClean="0">
                <a:solidFill>
                  <a:srgbClr val="FFFF00"/>
                </a:solidFill>
              </a:rPr>
              <a:t>, und ihr Aas sollt ihr verabscheuen.  </a:t>
            </a:r>
          </a:p>
        </p:txBody>
      </p:sp>
      <p:pic>
        <p:nvPicPr>
          <p:cNvPr id="40969" name="Picture 8"/>
          <p:cNvPicPr>
            <a:picLocks noChangeAspect="1" noChangeArrowheads="1"/>
          </p:cNvPicPr>
          <p:nvPr/>
        </p:nvPicPr>
        <p:blipFill>
          <a:blip r:embed="rId2" cstate="email">
            <a:lum contrast="-6000"/>
            <a:extLst>
              <a:ext uri="{28A0092B-C50C-407E-A947-70E740481C1C}">
                <a14:useLocalDpi xmlns:a14="http://schemas.microsoft.com/office/drawing/2010/main"/>
              </a:ext>
            </a:extLst>
          </a:blip>
          <a:srcRect/>
          <a:stretch>
            <a:fillRect/>
          </a:stretch>
        </p:blipFill>
        <p:spPr bwMode="auto">
          <a:xfrm>
            <a:off x="0" y="0"/>
            <a:ext cx="2363788" cy="1773238"/>
          </a:xfrm>
          <a:prstGeom prst="rect">
            <a:avLst/>
          </a:prstGeom>
          <a:noFill/>
          <a:ln w="38160">
            <a:solidFill>
              <a:srgbClr val="000000"/>
            </a:solidFill>
            <a:miter lim="800000"/>
            <a:headEnd/>
            <a:tailEnd/>
          </a:ln>
        </p:spPr>
      </p:pic>
      <p:sp>
        <p:nvSpPr>
          <p:cNvPr id="40970" name="Textfeld 11"/>
          <p:cNvSpPr txBox="1">
            <a:spLocks noChangeArrowheads="1"/>
          </p:cNvSpPr>
          <p:nvPr/>
        </p:nvSpPr>
        <p:spPr bwMode="auto">
          <a:xfrm>
            <a:off x="2411413" y="1557338"/>
            <a:ext cx="328612" cy="246062"/>
          </a:xfrm>
          <a:prstGeom prst="rect">
            <a:avLst/>
          </a:prstGeom>
          <a:noFill/>
          <a:ln w="9525">
            <a:noFill/>
            <a:miter lim="800000"/>
            <a:headEnd/>
            <a:tailEnd/>
          </a:ln>
        </p:spPr>
        <p:txBody>
          <a:bodyPr wrap="none">
            <a:spAutoFit/>
          </a:bodyPr>
          <a:lstStyle/>
          <a:p>
            <a:r>
              <a:rPr lang="de-DE" sz="1000"/>
              <a:t>RL</a:t>
            </a:r>
          </a:p>
        </p:txBody>
      </p:sp>
      <p:pic>
        <p:nvPicPr>
          <p:cNvPr id="12"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502400" y="0"/>
            <a:ext cx="2641600" cy="1981200"/>
          </a:xfrm>
          <a:prstGeom prst="rect">
            <a:avLst/>
          </a:prstGeom>
          <a:noFill/>
          <a:ln w="9525">
            <a:noFill/>
            <a:round/>
            <a:headEnd/>
            <a:tailEnd/>
          </a:ln>
        </p:spPr>
      </p:pic>
      <p:sp>
        <p:nvSpPr>
          <p:cNvPr id="13" name="Text Box 8"/>
          <p:cNvSpPr txBox="1">
            <a:spLocks noChangeArrowheads="1"/>
          </p:cNvSpPr>
          <p:nvPr/>
        </p:nvSpPr>
        <p:spPr bwMode="auto">
          <a:xfrm>
            <a:off x="6516688" y="1773238"/>
            <a:ext cx="293687" cy="215900"/>
          </a:xfrm>
          <a:prstGeom prst="rect">
            <a:avLst/>
          </a:prstGeom>
          <a:noFill/>
          <a:ln w="9525">
            <a:noFill/>
            <a:round/>
            <a:headEnd/>
            <a:tailEnd/>
          </a:ln>
        </p:spPr>
        <p:txBody>
          <a:bodyPr wrap="none" lIns="90000" tIns="46800" rIns="90000" bIns="46800">
            <a:spAutoFit/>
          </a:bodyPr>
          <a:lstStyle/>
          <a:p>
            <a:pPr>
              <a:lnSpc>
                <a:spcPct val="100000"/>
              </a:lnSpc>
              <a:buFont typeface="Tahoma"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800" dirty="0">
                <a:solidFill>
                  <a:srgbClr val="FFFFFF"/>
                </a:solidFill>
                <a:latin typeface="Tahoma" pitchFamily="34" charset="0"/>
              </a:rPr>
              <a:t>FB</a:t>
            </a:r>
          </a:p>
        </p:txBody>
      </p:sp>
      <p:pic>
        <p:nvPicPr>
          <p:cNvPr id="14" name="Picture 5"/>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516688" y="4581525"/>
            <a:ext cx="2627312" cy="2101850"/>
          </a:xfrm>
          <a:prstGeom prst="rect">
            <a:avLst/>
          </a:prstGeom>
          <a:noFill/>
          <a:ln w="28440">
            <a:solidFill>
              <a:srgbClr val="000000"/>
            </a:solidFill>
            <a:miter lim="800000"/>
            <a:headEnd/>
            <a:tailEnd/>
          </a:ln>
        </p:spPr>
      </p:pic>
      <p:sp>
        <p:nvSpPr>
          <p:cNvPr id="15" name="Text Box 9"/>
          <p:cNvSpPr txBox="1">
            <a:spLocks noChangeArrowheads="1"/>
          </p:cNvSpPr>
          <p:nvPr/>
        </p:nvSpPr>
        <p:spPr bwMode="auto">
          <a:xfrm>
            <a:off x="6516688" y="6453188"/>
            <a:ext cx="293687" cy="215900"/>
          </a:xfrm>
          <a:prstGeom prst="rect">
            <a:avLst/>
          </a:prstGeom>
          <a:noFill/>
          <a:ln w="9525">
            <a:noFill/>
            <a:round/>
            <a:headEnd/>
            <a:tailEnd/>
          </a:ln>
        </p:spPr>
        <p:txBody>
          <a:bodyPr wrap="none" lIns="90000" tIns="46800" rIns="90000" bIns="46800">
            <a:spAutoFit/>
          </a:bodyPr>
          <a:lstStyle/>
          <a:p>
            <a:pPr>
              <a:lnSpc>
                <a:spcPct val="100000"/>
              </a:lnSpc>
              <a:buFont typeface="Tahoma"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800" dirty="0">
                <a:solidFill>
                  <a:srgbClr val="FFFFFF"/>
                </a:solidFill>
                <a:latin typeface="Tahoma" pitchFamily="34" charset="0"/>
              </a:rPr>
              <a:t>FB</a:t>
            </a:r>
          </a:p>
        </p:txBody>
      </p:sp>
      <p:sp>
        <p:nvSpPr>
          <p:cNvPr id="11" name="Inhaltsplatzhalter 7"/>
          <p:cNvSpPr>
            <a:spLocks noGrp="1"/>
          </p:cNvSpPr>
          <p:nvPr>
            <p:ph idx="1"/>
          </p:nvPr>
        </p:nvSpPr>
        <p:spPr>
          <a:xfrm>
            <a:off x="5364088" y="2348880"/>
            <a:ext cx="3779912" cy="3594720"/>
          </a:xfrm>
        </p:spPr>
        <p:txBody>
          <a:bodyPr/>
          <a:lstStyle/>
          <a:p>
            <a:r>
              <a:rPr lang="de-DE" sz="2400" dirty="0" smtClean="0">
                <a:sym typeface="Wingdings" pitchFamily="2" charset="2"/>
              </a:rPr>
              <a:t> Schwimmen gegen den Strom (</a:t>
            </a:r>
            <a:r>
              <a:rPr lang="de-DE" sz="2400" dirty="0" err="1" smtClean="0">
                <a:sym typeface="Wingdings" pitchFamily="2" charset="2"/>
              </a:rPr>
              <a:t>Röm</a:t>
            </a:r>
            <a:r>
              <a:rPr lang="de-DE" sz="2400" dirty="0" smtClean="0">
                <a:sym typeface="Wingdings" pitchFamily="2" charset="2"/>
              </a:rPr>
              <a:t> 12,2)</a:t>
            </a:r>
          </a:p>
          <a:p>
            <a:r>
              <a:rPr lang="de-DE" sz="2400" dirty="0" smtClean="0">
                <a:sym typeface="Wingdings" pitchFamily="2" charset="2"/>
              </a:rPr>
              <a:t> Schutz gegen Feinde (</a:t>
            </a:r>
            <a:r>
              <a:rPr lang="de-DE" sz="2400" dirty="0" err="1" smtClean="0">
                <a:sym typeface="Wingdings" pitchFamily="2" charset="2"/>
              </a:rPr>
              <a:t>Eph</a:t>
            </a:r>
            <a:r>
              <a:rPr lang="de-DE" sz="2400" dirty="0" smtClean="0">
                <a:sym typeface="Wingdings" pitchFamily="2" charset="2"/>
              </a:rPr>
              <a:t> 6,14.16)</a:t>
            </a:r>
            <a:endParaRPr lang="de-DE" sz="2400"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2771775" y="292100"/>
            <a:ext cx="5915025" cy="1384300"/>
          </a:xfrm>
        </p:spPr>
        <p:txBody>
          <a:bodyPr/>
          <a:lstStyle/>
          <a:p>
            <a:pPr eaLnBrk="1" hangingPunct="1">
              <a:defRPr/>
            </a:pPr>
            <a:r>
              <a:rPr lang="de-DE" sz="4000" dirty="0" smtClean="0">
                <a:solidFill>
                  <a:srgbClr val="66FF33"/>
                </a:solidFill>
              </a:rPr>
              <a:t>Fische, aber keine Frösche…</a:t>
            </a:r>
          </a:p>
        </p:txBody>
      </p:sp>
      <p:sp>
        <p:nvSpPr>
          <p:cNvPr id="69635" name="Rectangle 3"/>
          <p:cNvSpPr>
            <a:spLocks noGrp="1" noChangeArrowheads="1"/>
          </p:cNvSpPr>
          <p:nvPr>
            <p:ph type="body" sz="half" idx="1"/>
          </p:nvPr>
        </p:nvSpPr>
        <p:spPr>
          <a:xfrm>
            <a:off x="0" y="1905000"/>
            <a:ext cx="4495800" cy="4764088"/>
          </a:xfrm>
        </p:spPr>
        <p:txBody>
          <a:bodyPr/>
          <a:lstStyle/>
          <a:p>
            <a:pPr eaLnBrk="1" hangingPunct="1">
              <a:lnSpc>
                <a:spcPct val="80000"/>
              </a:lnSpc>
              <a:buFontTx/>
              <a:buNone/>
              <a:defRPr/>
            </a:pPr>
            <a:r>
              <a:rPr lang="en-US" sz="2000" dirty="0" smtClean="0">
                <a:effectLst/>
              </a:rPr>
              <a:t>	</a:t>
            </a:r>
            <a:r>
              <a:rPr lang="de-DE" sz="2200" dirty="0" smtClean="0"/>
              <a:t>3Mo 11: </a:t>
            </a:r>
            <a:r>
              <a:rPr lang="de-DE" sz="2200" dirty="0" smtClean="0">
                <a:solidFill>
                  <a:srgbClr val="FFFF00"/>
                </a:solidFill>
              </a:rPr>
              <a:t>9 Dieses dürft ihr essen von allem, was in den Wassern ist: alles, </a:t>
            </a:r>
            <a:r>
              <a:rPr lang="de-DE" sz="2200" dirty="0" smtClean="0">
                <a:solidFill>
                  <a:srgbClr val="66FF33"/>
                </a:solidFill>
              </a:rPr>
              <a:t>was </a:t>
            </a:r>
            <a:r>
              <a:rPr lang="de-DE" sz="2200" dirty="0" err="1" smtClean="0">
                <a:solidFill>
                  <a:srgbClr val="66FF33"/>
                </a:solidFill>
              </a:rPr>
              <a:t>Floßen</a:t>
            </a:r>
            <a:r>
              <a:rPr lang="de-DE" sz="2200" dirty="0" smtClean="0">
                <a:solidFill>
                  <a:srgbClr val="66FF33"/>
                </a:solidFill>
              </a:rPr>
              <a:t> und Schuppen hat</a:t>
            </a:r>
            <a:r>
              <a:rPr lang="de-DE" sz="2200" dirty="0" smtClean="0">
                <a:solidFill>
                  <a:srgbClr val="FFFF00"/>
                </a:solidFill>
              </a:rPr>
              <a:t> in den Wassern, in den Meeren und in den Flüssen, das dürft ihr essen;  10 </a:t>
            </a:r>
            <a:r>
              <a:rPr lang="de-DE" sz="2200" dirty="0" smtClean="0">
                <a:solidFill>
                  <a:srgbClr val="66FF33"/>
                </a:solidFill>
              </a:rPr>
              <a:t>aber alles, was keine </a:t>
            </a:r>
            <a:r>
              <a:rPr lang="de-DE" sz="2200" dirty="0" err="1" smtClean="0">
                <a:solidFill>
                  <a:srgbClr val="66FF33"/>
                </a:solidFill>
              </a:rPr>
              <a:t>Floßen</a:t>
            </a:r>
            <a:r>
              <a:rPr lang="de-DE" sz="2200" dirty="0" smtClean="0">
                <a:solidFill>
                  <a:srgbClr val="66FF33"/>
                </a:solidFill>
              </a:rPr>
              <a:t> und Schuppen hat</a:t>
            </a:r>
            <a:r>
              <a:rPr lang="de-DE" sz="2200" dirty="0" smtClean="0">
                <a:solidFill>
                  <a:srgbClr val="FFFF00"/>
                </a:solidFill>
              </a:rPr>
              <a:t> in den Meeren und in den Flüssen, von allem Gewimmel der Wasser und von jedem lebendigen Wesen, das in den Wassern ist, sie sollen euch ein Gräuel sein;  11 ja, ein Gräuel sollen sie euch sein: von ihrem Fleische </a:t>
            </a:r>
            <a:r>
              <a:rPr lang="de-DE" sz="2200" dirty="0" smtClean="0">
                <a:solidFill>
                  <a:srgbClr val="66FF33"/>
                </a:solidFill>
              </a:rPr>
              <a:t>sollt ihr nicht essen</a:t>
            </a:r>
            <a:r>
              <a:rPr lang="de-DE" sz="2200" dirty="0" smtClean="0">
                <a:solidFill>
                  <a:srgbClr val="FFFF00"/>
                </a:solidFill>
              </a:rPr>
              <a:t>, und ihr Aas sollt ihr verabscheuen.  </a:t>
            </a:r>
          </a:p>
        </p:txBody>
      </p:sp>
      <p:sp>
        <p:nvSpPr>
          <p:cNvPr id="69636" name="Rectangle 4"/>
          <p:cNvSpPr>
            <a:spLocks noGrp="1" noChangeArrowheads="1"/>
          </p:cNvSpPr>
          <p:nvPr>
            <p:ph type="body" sz="half" idx="2"/>
          </p:nvPr>
        </p:nvSpPr>
        <p:spPr>
          <a:xfrm>
            <a:off x="4648200" y="1905000"/>
            <a:ext cx="4038600" cy="4764088"/>
          </a:xfrm>
        </p:spPr>
        <p:txBody>
          <a:bodyPr/>
          <a:lstStyle/>
          <a:p>
            <a:pPr eaLnBrk="1" hangingPunct="1">
              <a:lnSpc>
                <a:spcPct val="80000"/>
              </a:lnSpc>
              <a:defRPr/>
            </a:pPr>
            <a:r>
              <a:rPr lang="de-DE" sz="2000" dirty="0" smtClean="0"/>
              <a:t>Billigster Schutz gegen Malaria: Frösche und andere Amphibien</a:t>
            </a:r>
          </a:p>
          <a:p>
            <a:pPr eaLnBrk="1" hangingPunct="1">
              <a:lnSpc>
                <a:spcPct val="80000"/>
              </a:lnSpc>
              <a:defRPr/>
            </a:pPr>
            <a:r>
              <a:rPr lang="de-DE" sz="2000" dirty="0" err="1" smtClean="0"/>
              <a:t>Bangladesh</a:t>
            </a:r>
            <a:r>
              <a:rPr lang="de-DE" sz="2000" dirty="0" smtClean="0"/>
              <a:t>, ab ca. 1975: Froschschenkel-Export nach Frankreich, </a:t>
            </a:r>
            <a:r>
              <a:rPr lang="de-DE" sz="2000" dirty="0" smtClean="0">
                <a:latin typeface="Wingdings" pitchFamily="2" charset="2"/>
              </a:rPr>
              <a:t>è</a:t>
            </a:r>
            <a:r>
              <a:rPr lang="de-DE" sz="2000" dirty="0" smtClean="0"/>
              <a:t> Malariaplage</a:t>
            </a:r>
          </a:p>
        </p:txBody>
      </p:sp>
      <p:sp>
        <p:nvSpPr>
          <p:cNvPr id="40965" name="Text Box 6"/>
          <p:cNvSpPr txBox="1">
            <a:spLocks noChangeArrowheads="1"/>
          </p:cNvSpPr>
          <p:nvPr/>
        </p:nvSpPr>
        <p:spPr bwMode="auto">
          <a:xfrm>
            <a:off x="4932363" y="5589588"/>
            <a:ext cx="3602037" cy="641350"/>
          </a:xfrm>
          <a:prstGeom prst="rect">
            <a:avLst/>
          </a:prstGeom>
          <a:noFill/>
          <a:ln w="9525">
            <a:noFill/>
            <a:miter lim="800000"/>
            <a:headEnd/>
            <a:tailEnd/>
          </a:ln>
        </p:spPr>
        <p:txBody>
          <a:bodyPr wrap="none">
            <a:spAutoFit/>
          </a:bodyPr>
          <a:lstStyle/>
          <a:p>
            <a:r>
              <a:rPr lang="de-DE"/>
              <a:t>Tiere, die nicht gegessen werden </a:t>
            </a:r>
          </a:p>
          <a:p>
            <a:r>
              <a:rPr lang="de-DE"/>
              <a:t>durften, waren somit geschützt!</a:t>
            </a:r>
          </a:p>
        </p:txBody>
      </p:sp>
      <p:sp>
        <p:nvSpPr>
          <p:cNvPr id="40966" name="Text Box 7"/>
          <p:cNvSpPr txBox="1">
            <a:spLocks noChangeArrowheads="1"/>
          </p:cNvSpPr>
          <p:nvPr/>
        </p:nvSpPr>
        <p:spPr bwMode="auto">
          <a:xfrm>
            <a:off x="7235825" y="3500438"/>
            <a:ext cx="1566863" cy="646112"/>
          </a:xfrm>
          <a:prstGeom prst="rect">
            <a:avLst/>
          </a:prstGeom>
          <a:noFill/>
          <a:ln w="9525">
            <a:noFill/>
            <a:miter lim="800000"/>
            <a:headEnd/>
            <a:tailEnd/>
          </a:ln>
        </p:spPr>
        <p:txBody>
          <a:bodyPr wrap="none">
            <a:spAutoFit/>
          </a:bodyPr>
          <a:lstStyle/>
          <a:p>
            <a:r>
              <a:rPr lang="de-DE"/>
              <a:t>Europäischer </a:t>
            </a:r>
          </a:p>
          <a:p>
            <a:r>
              <a:rPr lang="de-DE"/>
              <a:t>Laubfrosch</a:t>
            </a:r>
          </a:p>
        </p:txBody>
      </p:sp>
      <p:pic>
        <p:nvPicPr>
          <p:cNvPr id="40967" name="Picture 9"/>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087626" y="3645024"/>
            <a:ext cx="2047739" cy="1584176"/>
          </a:xfrm>
          <a:prstGeom prst="rect">
            <a:avLst/>
          </a:prstGeom>
          <a:noFill/>
          <a:ln w="9525">
            <a:noFill/>
            <a:miter lim="800000"/>
            <a:headEnd/>
            <a:tailEnd/>
          </a:ln>
        </p:spPr>
      </p:pic>
      <p:sp>
        <p:nvSpPr>
          <p:cNvPr id="40968" name="Textfeld 9"/>
          <p:cNvSpPr txBox="1">
            <a:spLocks noChangeArrowheads="1"/>
          </p:cNvSpPr>
          <p:nvPr/>
        </p:nvSpPr>
        <p:spPr bwMode="auto">
          <a:xfrm>
            <a:off x="7205663" y="4797425"/>
            <a:ext cx="1938337" cy="246063"/>
          </a:xfrm>
          <a:prstGeom prst="rect">
            <a:avLst/>
          </a:prstGeom>
          <a:noFill/>
          <a:ln w="9525">
            <a:noFill/>
            <a:miter lim="800000"/>
            <a:headEnd/>
            <a:tailEnd/>
          </a:ln>
        </p:spPr>
        <p:txBody>
          <a:bodyPr wrap="none">
            <a:spAutoFit/>
          </a:bodyPr>
          <a:lstStyle/>
          <a:p>
            <a:r>
              <a:rPr lang="de-DE" sz="1000"/>
              <a:t>Felix Reimann GNU 1.2 or later</a:t>
            </a:r>
          </a:p>
        </p:txBody>
      </p:sp>
      <p:pic>
        <p:nvPicPr>
          <p:cNvPr id="40969" name="Picture 8"/>
          <p:cNvPicPr>
            <a:picLocks noChangeAspect="1" noChangeArrowheads="1"/>
          </p:cNvPicPr>
          <p:nvPr/>
        </p:nvPicPr>
        <p:blipFill>
          <a:blip r:embed="rId3" cstate="email">
            <a:lum contrast="-6000"/>
            <a:extLst>
              <a:ext uri="{28A0092B-C50C-407E-A947-70E740481C1C}">
                <a14:useLocalDpi xmlns:a14="http://schemas.microsoft.com/office/drawing/2010/main"/>
              </a:ext>
            </a:extLst>
          </a:blip>
          <a:srcRect/>
          <a:stretch>
            <a:fillRect/>
          </a:stretch>
        </p:blipFill>
        <p:spPr bwMode="auto">
          <a:xfrm>
            <a:off x="0" y="0"/>
            <a:ext cx="2363788" cy="1773238"/>
          </a:xfrm>
          <a:prstGeom prst="rect">
            <a:avLst/>
          </a:prstGeom>
          <a:noFill/>
          <a:ln w="38160">
            <a:solidFill>
              <a:srgbClr val="000000"/>
            </a:solidFill>
            <a:miter lim="800000"/>
            <a:headEnd/>
            <a:tailEnd/>
          </a:ln>
        </p:spPr>
      </p:pic>
      <p:sp>
        <p:nvSpPr>
          <p:cNvPr id="40970" name="Textfeld 11"/>
          <p:cNvSpPr txBox="1">
            <a:spLocks noChangeArrowheads="1"/>
          </p:cNvSpPr>
          <p:nvPr/>
        </p:nvSpPr>
        <p:spPr bwMode="auto">
          <a:xfrm>
            <a:off x="2411413" y="1557338"/>
            <a:ext cx="328612" cy="246062"/>
          </a:xfrm>
          <a:prstGeom prst="rect">
            <a:avLst/>
          </a:prstGeom>
          <a:noFill/>
          <a:ln w="9525">
            <a:noFill/>
            <a:miter lim="800000"/>
            <a:headEnd/>
            <a:tailEnd/>
          </a:ln>
        </p:spPr>
        <p:txBody>
          <a:bodyPr wrap="none">
            <a:spAutoFit/>
          </a:bodyPr>
          <a:lstStyle/>
          <a:p>
            <a:r>
              <a:rPr lang="de-DE" sz="1000"/>
              <a:t>RL</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Rectangle 3"/>
          <p:cNvSpPr>
            <a:spLocks noGrp="1" noChangeArrowheads="1"/>
          </p:cNvSpPr>
          <p:nvPr>
            <p:ph type="body" sz="half" idx="1"/>
          </p:nvPr>
        </p:nvSpPr>
        <p:spPr>
          <a:xfrm>
            <a:off x="0" y="1905000"/>
            <a:ext cx="4495800" cy="4953000"/>
          </a:xfrm>
        </p:spPr>
        <p:txBody>
          <a:bodyPr/>
          <a:lstStyle/>
          <a:p>
            <a:pPr eaLnBrk="1" hangingPunct="1">
              <a:lnSpc>
                <a:spcPct val="90000"/>
              </a:lnSpc>
              <a:buFontTx/>
              <a:buNone/>
              <a:defRPr/>
            </a:pPr>
            <a:r>
              <a:rPr lang="en-US" sz="1800" dirty="0" smtClean="0">
                <a:effectLst/>
              </a:rPr>
              <a:t>	</a:t>
            </a:r>
            <a:r>
              <a:rPr lang="de-DE" sz="2100" dirty="0" smtClean="0"/>
              <a:t>3Mo 11: </a:t>
            </a:r>
            <a:r>
              <a:rPr lang="de-DE" sz="2100" dirty="0" smtClean="0">
                <a:solidFill>
                  <a:srgbClr val="FFFF00"/>
                </a:solidFill>
              </a:rPr>
              <a:t>9 Dieses dürft ihr essen von allem, was in den Wassern ist: alles, was </a:t>
            </a:r>
            <a:r>
              <a:rPr lang="de-DE" sz="2100" dirty="0" err="1" smtClean="0">
                <a:solidFill>
                  <a:srgbClr val="FFFF00"/>
                </a:solidFill>
              </a:rPr>
              <a:t>Floßen</a:t>
            </a:r>
            <a:r>
              <a:rPr lang="de-DE" sz="2100" dirty="0" smtClean="0">
                <a:solidFill>
                  <a:srgbClr val="FFFF00"/>
                </a:solidFill>
              </a:rPr>
              <a:t> und Schuppen hat in den Wassern, in den Meeren und in den Flüssen, das sollt ihr essen;  10 aber alles, was keine </a:t>
            </a:r>
            <a:r>
              <a:rPr lang="de-DE" sz="2100" dirty="0" err="1" smtClean="0">
                <a:solidFill>
                  <a:srgbClr val="FFFF00"/>
                </a:solidFill>
              </a:rPr>
              <a:t>Floßen</a:t>
            </a:r>
            <a:r>
              <a:rPr lang="de-DE" sz="2100" dirty="0" smtClean="0">
                <a:solidFill>
                  <a:srgbClr val="FFFF00"/>
                </a:solidFill>
              </a:rPr>
              <a:t> und Schuppen hat in den Meeren und in den Flüssen, von allem Gewimmel der Wasser und von jedem lebendigen Wesen, das in den Wassern ist, </a:t>
            </a:r>
            <a:r>
              <a:rPr lang="de-DE" sz="2100" dirty="0" smtClean="0">
                <a:solidFill>
                  <a:srgbClr val="66FF33"/>
                </a:solidFill>
              </a:rPr>
              <a:t>sie sollen euch ein </a:t>
            </a:r>
            <a:r>
              <a:rPr lang="de-DE" sz="2100" dirty="0" err="1" smtClean="0">
                <a:solidFill>
                  <a:srgbClr val="66FF33"/>
                </a:solidFill>
              </a:rPr>
              <a:t>Greuel</a:t>
            </a:r>
            <a:r>
              <a:rPr lang="de-DE" sz="2100" dirty="0" smtClean="0">
                <a:solidFill>
                  <a:srgbClr val="66FF33"/>
                </a:solidFill>
              </a:rPr>
              <a:t> sein;  11 ja, ein </a:t>
            </a:r>
            <a:r>
              <a:rPr lang="de-DE" sz="2100" dirty="0" err="1" smtClean="0">
                <a:solidFill>
                  <a:srgbClr val="66FF33"/>
                </a:solidFill>
              </a:rPr>
              <a:t>Greuel</a:t>
            </a:r>
            <a:r>
              <a:rPr lang="de-DE" sz="2100" dirty="0" smtClean="0">
                <a:solidFill>
                  <a:srgbClr val="66FF33"/>
                </a:solidFill>
              </a:rPr>
              <a:t> sollen sie euch sein</a:t>
            </a:r>
            <a:r>
              <a:rPr lang="de-DE" sz="2100" dirty="0" smtClean="0">
                <a:solidFill>
                  <a:srgbClr val="FFFF00"/>
                </a:solidFill>
              </a:rPr>
              <a:t>: von ihrem Fleische sollt ihr nicht essen, und ihr Aas sollt ihr verabscheuen.  </a:t>
            </a:r>
          </a:p>
        </p:txBody>
      </p:sp>
      <p:sp>
        <p:nvSpPr>
          <p:cNvPr id="71684" name="Rectangle 4"/>
          <p:cNvSpPr>
            <a:spLocks noGrp="1" noChangeArrowheads="1"/>
          </p:cNvSpPr>
          <p:nvPr>
            <p:ph type="body" sz="half" idx="2"/>
          </p:nvPr>
        </p:nvSpPr>
        <p:spPr>
          <a:xfrm>
            <a:off x="4648200" y="1905000"/>
            <a:ext cx="4244975" cy="2028825"/>
          </a:xfrm>
        </p:spPr>
        <p:txBody>
          <a:bodyPr/>
          <a:lstStyle/>
          <a:p>
            <a:pPr eaLnBrk="1" hangingPunct="1">
              <a:lnSpc>
                <a:spcPct val="80000"/>
              </a:lnSpc>
              <a:defRPr/>
            </a:pPr>
            <a:r>
              <a:rPr lang="de-DE" sz="2000" smtClean="0"/>
              <a:t>Geschützte Tiere sind in der Bibel nicht etwa „heilig“ (wie z.B. der Ibis in Ägypten oder die Kuh in Indien). Gewisse Tiere als „heilig“ zu erklären, kann so verheerend sein wie die Unterlassung von Tierschutz, wo es nötig ist.</a:t>
            </a:r>
          </a:p>
        </p:txBody>
      </p:sp>
      <p:pic>
        <p:nvPicPr>
          <p:cNvPr id="41988" name="Picture 10" descr="Indien5Tag 045"/>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076825" y="4005263"/>
            <a:ext cx="3335338" cy="2501900"/>
          </a:xfrm>
          <a:prstGeom prst="rect">
            <a:avLst/>
          </a:prstGeom>
          <a:noFill/>
          <a:ln w="9525">
            <a:noFill/>
            <a:miter lim="800000"/>
            <a:headEnd/>
            <a:tailEnd/>
          </a:ln>
        </p:spPr>
      </p:pic>
      <p:pic>
        <p:nvPicPr>
          <p:cNvPr id="41989" name="Picture 8"/>
          <p:cNvPicPr>
            <a:picLocks noChangeAspect="1" noChangeArrowheads="1"/>
          </p:cNvPicPr>
          <p:nvPr/>
        </p:nvPicPr>
        <p:blipFill>
          <a:blip r:embed="rId3" cstate="email">
            <a:lum contrast="-6000"/>
            <a:extLst>
              <a:ext uri="{28A0092B-C50C-407E-A947-70E740481C1C}">
                <a14:useLocalDpi xmlns:a14="http://schemas.microsoft.com/office/drawing/2010/main"/>
              </a:ext>
            </a:extLst>
          </a:blip>
          <a:srcRect/>
          <a:stretch>
            <a:fillRect/>
          </a:stretch>
        </p:blipFill>
        <p:spPr bwMode="auto">
          <a:xfrm>
            <a:off x="0" y="0"/>
            <a:ext cx="2363788" cy="1773238"/>
          </a:xfrm>
          <a:prstGeom prst="rect">
            <a:avLst/>
          </a:prstGeom>
          <a:noFill/>
          <a:ln w="38160">
            <a:solidFill>
              <a:srgbClr val="000000"/>
            </a:solidFill>
            <a:miter lim="800000"/>
            <a:headEnd/>
            <a:tailEnd/>
          </a:ln>
        </p:spPr>
      </p:pic>
      <p:sp>
        <p:nvSpPr>
          <p:cNvPr id="9" name="Rectangle 2"/>
          <p:cNvSpPr>
            <a:spLocks noGrp="1" noChangeArrowheads="1"/>
          </p:cNvSpPr>
          <p:nvPr>
            <p:ph type="title"/>
          </p:nvPr>
        </p:nvSpPr>
        <p:spPr>
          <a:xfrm>
            <a:off x="2771775" y="292100"/>
            <a:ext cx="5915025" cy="1384300"/>
          </a:xfrm>
        </p:spPr>
        <p:txBody>
          <a:bodyPr/>
          <a:lstStyle/>
          <a:p>
            <a:pPr eaLnBrk="1" hangingPunct="1">
              <a:defRPr/>
            </a:pPr>
            <a:r>
              <a:rPr lang="de-DE" sz="4000" dirty="0" smtClean="0">
                <a:solidFill>
                  <a:srgbClr val="66FF33"/>
                </a:solidFill>
              </a:rPr>
              <a:t>Fische, aber keine Frösche…</a:t>
            </a:r>
          </a:p>
        </p:txBody>
      </p:sp>
      <p:sp>
        <p:nvSpPr>
          <p:cNvPr id="41991" name="Textfeld 9"/>
          <p:cNvSpPr txBox="1">
            <a:spLocks noChangeArrowheads="1"/>
          </p:cNvSpPr>
          <p:nvPr/>
        </p:nvSpPr>
        <p:spPr bwMode="auto">
          <a:xfrm>
            <a:off x="8101013" y="3789363"/>
            <a:ext cx="328612" cy="246062"/>
          </a:xfrm>
          <a:prstGeom prst="rect">
            <a:avLst/>
          </a:prstGeom>
          <a:noFill/>
          <a:ln w="9525">
            <a:noFill/>
            <a:miter lim="800000"/>
            <a:headEnd/>
            <a:tailEnd/>
          </a:ln>
        </p:spPr>
        <p:txBody>
          <a:bodyPr wrap="none">
            <a:spAutoFit/>
          </a:bodyPr>
          <a:lstStyle/>
          <a:p>
            <a:r>
              <a:rPr lang="de-DE" sz="1000"/>
              <a:t>RL</a:t>
            </a:r>
          </a:p>
        </p:txBody>
      </p:sp>
      <p:sp>
        <p:nvSpPr>
          <p:cNvPr id="41992" name="Textfeld 10"/>
          <p:cNvSpPr txBox="1">
            <a:spLocks noChangeArrowheads="1"/>
          </p:cNvSpPr>
          <p:nvPr/>
        </p:nvSpPr>
        <p:spPr bwMode="auto">
          <a:xfrm>
            <a:off x="2411413" y="1557338"/>
            <a:ext cx="328612" cy="246062"/>
          </a:xfrm>
          <a:prstGeom prst="rect">
            <a:avLst/>
          </a:prstGeom>
          <a:noFill/>
          <a:ln w="9525">
            <a:noFill/>
            <a:miter lim="800000"/>
            <a:headEnd/>
            <a:tailEnd/>
          </a:ln>
        </p:spPr>
        <p:txBody>
          <a:bodyPr wrap="none">
            <a:spAutoFit/>
          </a:bodyPr>
          <a:lstStyle/>
          <a:p>
            <a:r>
              <a:rPr lang="de-DE" sz="1000"/>
              <a:t>RL</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a:defRPr/>
            </a:pPr>
            <a:r>
              <a:rPr lang="de-DE" dirty="0" smtClean="0">
                <a:solidFill>
                  <a:srgbClr val="66FF33"/>
                </a:solidFill>
              </a:rPr>
              <a:t>Die 7 Bündnisse und </a:t>
            </a:r>
            <a:br>
              <a:rPr lang="de-DE" dirty="0" smtClean="0">
                <a:solidFill>
                  <a:srgbClr val="66FF33"/>
                </a:solidFill>
              </a:rPr>
            </a:br>
            <a:r>
              <a:rPr lang="de-DE" dirty="0" smtClean="0">
                <a:solidFill>
                  <a:srgbClr val="66FF33"/>
                </a:solidFill>
              </a:rPr>
              <a:t>die 7 Zeitalter</a:t>
            </a:r>
            <a:endParaRPr lang="de-DE" b="1" dirty="0" smtClean="0">
              <a:solidFill>
                <a:srgbClr val="FF33CC"/>
              </a:solidFill>
              <a:effectLst>
                <a:outerShdw blurRad="38100" dist="38100" dir="2700000" algn="tl">
                  <a:srgbClr val="000000"/>
                </a:outerShdw>
              </a:effectLst>
            </a:endParaRPr>
          </a:p>
        </p:txBody>
      </p:sp>
      <p:sp>
        <p:nvSpPr>
          <p:cNvPr id="18435" name="Rectangle 3"/>
          <p:cNvSpPr>
            <a:spLocks noGrp="1" noChangeArrowheads="1"/>
          </p:cNvSpPr>
          <p:nvPr>
            <p:ph type="body" idx="1"/>
          </p:nvPr>
        </p:nvSpPr>
        <p:spPr>
          <a:xfrm>
            <a:off x="685800" y="1828800"/>
            <a:ext cx="8278688" cy="4114800"/>
          </a:xfrm>
        </p:spPr>
        <p:txBody>
          <a:bodyPr/>
          <a:lstStyle/>
          <a:p>
            <a:pPr eaLnBrk="1" hangingPunct="1"/>
            <a:r>
              <a:rPr lang="de-CH" sz="2800" b="1" dirty="0" smtClean="0"/>
              <a:t>1. Der Bund mit Adam (1Mo 1-2; </a:t>
            </a:r>
            <a:r>
              <a:rPr lang="de-CH" sz="2800" b="1" dirty="0" err="1" smtClean="0"/>
              <a:t>Hos</a:t>
            </a:r>
            <a:r>
              <a:rPr lang="de-CH" sz="2800" b="1" dirty="0" smtClean="0"/>
              <a:t> 6,7)</a:t>
            </a:r>
          </a:p>
          <a:p>
            <a:pPr eaLnBrk="1" hangingPunct="1"/>
            <a:r>
              <a:rPr lang="de-CH" sz="2800" b="1" dirty="0" smtClean="0"/>
              <a:t>2. Der Bund mit Noah (1Mo 9)</a:t>
            </a:r>
          </a:p>
          <a:p>
            <a:pPr eaLnBrk="1" hangingPunct="1"/>
            <a:r>
              <a:rPr lang="de-CH" sz="2800" b="1" dirty="0" smtClean="0"/>
              <a:t>3. Der Bund mit Abraham (1Mo 12-22)</a:t>
            </a:r>
          </a:p>
          <a:p>
            <a:pPr eaLnBrk="1" hangingPunct="1"/>
            <a:r>
              <a:rPr lang="de-CH" sz="2800" b="1" dirty="0" smtClean="0"/>
              <a:t>4. Der Bund mit Israel am Sinai (2Mo 19ff)</a:t>
            </a:r>
          </a:p>
          <a:p>
            <a:pPr eaLnBrk="1" hangingPunct="1"/>
            <a:r>
              <a:rPr lang="de-CH" sz="2800" b="1" dirty="0" smtClean="0"/>
              <a:t>5. Der Bund mit David (Ps 89,3; 2Sam 7)</a:t>
            </a:r>
          </a:p>
          <a:p>
            <a:pPr eaLnBrk="1" hangingPunct="1"/>
            <a:r>
              <a:rPr lang="de-CH" sz="2800" b="1" dirty="0" smtClean="0"/>
              <a:t>6. Der Bund mit </a:t>
            </a:r>
            <a:r>
              <a:rPr lang="de-CH" sz="2800" b="1" dirty="0" err="1" smtClean="0"/>
              <a:t>Zedekia</a:t>
            </a:r>
            <a:r>
              <a:rPr lang="de-CH" sz="2800" b="1" dirty="0" smtClean="0"/>
              <a:t> (</a:t>
            </a:r>
            <a:r>
              <a:rPr lang="de-CH" sz="2800" b="1" dirty="0" err="1" smtClean="0"/>
              <a:t>Hes</a:t>
            </a:r>
            <a:r>
              <a:rPr lang="de-CH" sz="2800" b="1" dirty="0" smtClean="0"/>
              <a:t> 17; 2Chr 36,13)</a:t>
            </a:r>
          </a:p>
          <a:p>
            <a:pPr eaLnBrk="1" hangingPunct="1"/>
            <a:r>
              <a:rPr lang="de-CH" sz="2800" b="1" dirty="0" smtClean="0"/>
              <a:t>7. Der neue Bund mit Israel (</a:t>
            </a:r>
            <a:r>
              <a:rPr lang="de-CH" sz="2800" b="1" dirty="0" err="1" smtClean="0"/>
              <a:t>Jer</a:t>
            </a:r>
            <a:r>
              <a:rPr lang="de-CH" sz="2800" b="1" dirty="0" smtClean="0"/>
              <a:t> 31,31ff)</a:t>
            </a:r>
            <a:endParaRPr lang="de-DE" sz="2800" b="1" dirty="0"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179388" y="292100"/>
            <a:ext cx="8507412" cy="1384300"/>
          </a:xfrm>
        </p:spPr>
        <p:txBody>
          <a:bodyPr/>
          <a:lstStyle/>
          <a:p>
            <a:pPr eaLnBrk="1" hangingPunct="1">
              <a:defRPr/>
            </a:pPr>
            <a:r>
              <a:rPr lang="de-DE" dirty="0" smtClean="0">
                <a:solidFill>
                  <a:srgbClr val="66FF33"/>
                </a:solidFill>
              </a:rPr>
              <a:t>Vögel und Fledermäuse</a:t>
            </a:r>
          </a:p>
        </p:txBody>
      </p:sp>
      <p:sp>
        <p:nvSpPr>
          <p:cNvPr id="72707" name="Rectangle 3"/>
          <p:cNvSpPr>
            <a:spLocks noGrp="1" noChangeArrowheads="1"/>
          </p:cNvSpPr>
          <p:nvPr>
            <p:ph type="body" idx="1"/>
          </p:nvPr>
        </p:nvSpPr>
        <p:spPr>
          <a:xfrm>
            <a:off x="0" y="1905000"/>
            <a:ext cx="6516688" cy="4953000"/>
          </a:xfrm>
        </p:spPr>
        <p:txBody>
          <a:bodyPr/>
          <a:lstStyle/>
          <a:p>
            <a:pPr eaLnBrk="1" hangingPunct="1">
              <a:lnSpc>
                <a:spcPct val="90000"/>
              </a:lnSpc>
              <a:buFontTx/>
              <a:buNone/>
              <a:defRPr/>
            </a:pPr>
            <a:r>
              <a:rPr lang="en-US" sz="2400" dirty="0" smtClean="0">
                <a:effectLst/>
              </a:rPr>
              <a:t>	</a:t>
            </a:r>
            <a:r>
              <a:rPr lang="de-DE" sz="2400" dirty="0" smtClean="0"/>
              <a:t>3Mo 11: </a:t>
            </a:r>
            <a:r>
              <a:rPr lang="de-DE" sz="2400" dirty="0" smtClean="0">
                <a:solidFill>
                  <a:srgbClr val="FFFF00"/>
                </a:solidFill>
              </a:rPr>
              <a:t>13 Und diese sollt ihr verabscheuen von den Flugtieren; sie sollen nicht gegessen werden, ein Gräuel sind sie: den </a:t>
            </a:r>
            <a:r>
              <a:rPr lang="de-DE" sz="2400" dirty="0" smtClean="0">
                <a:solidFill>
                  <a:srgbClr val="66FF33"/>
                </a:solidFill>
              </a:rPr>
              <a:t>Adler</a:t>
            </a:r>
            <a:r>
              <a:rPr lang="de-DE" sz="2400" dirty="0" smtClean="0">
                <a:solidFill>
                  <a:srgbClr val="FFFF00"/>
                </a:solidFill>
              </a:rPr>
              <a:t> und den </a:t>
            </a:r>
            <a:r>
              <a:rPr lang="de-DE" sz="2400" dirty="0" smtClean="0">
                <a:solidFill>
                  <a:srgbClr val="66FF33"/>
                </a:solidFill>
              </a:rPr>
              <a:t>Bartgeier</a:t>
            </a:r>
            <a:r>
              <a:rPr lang="de-DE" sz="2400" dirty="0" smtClean="0">
                <a:solidFill>
                  <a:srgbClr val="FFFF00"/>
                </a:solidFill>
              </a:rPr>
              <a:t> und den </a:t>
            </a:r>
            <a:r>
              <a:rPr lang="de-DE" sz="2400" dirty="0" smtClean="0">
                <a:solidFill>
                  <a:srgbClr val="66FF33"/>
                </a:solidFill>
              </a:rPr>
              <a:t>Seeadler</a:t>
            </a:r>
            <a:r>
              <a:rPr lang="de-DE" sz="2400" dirty="0" smtClean="0">
                <a:solidFill>
                  <a:srgbClr val="FFFF00"/>
                </a:solidFill>
              </a:rPr>
              <a:t>,  14 und den </a:t>
            </a:r>
            <a:r>
              <a:rPr lang="de-DE" sz="2400" dirty="0" smtClean="0">
                <a:solidFill>
                  <a:srgbClr val="66FF33"/>
                </a:solidFill>
              </a:rPr>
              <a:t>Falken </a:t>
            </a:r>
            <a:r>
              <a:rPr lang="de-DE" sz="2400" dirty="0" smtClean="0">
                <a:solidFill>
                  <a:srgbClr val="FFFF00"/>
                </a:solidFill>
              </a:rPr>
              <a:t>und die </a:t>
            </a:r>
            <a:r>
              <a:rPr lang="de-DE" sz="2400" dirty="0" smtClean="0">
                <a:solidFill>
                  <a:srgbClr val="66FF33"/>
                </a:solidFill>
              </a:rPr>
              <a:t>Weihe</a:t>
            </a:r>
            <a:r>
              <a:rPr lang="de-DE" sz="2400" dirty="0" smtClean="0">
                <a:solidFill>
                  <a:srgbClr val="FFFF00"/>
                </a:solidFill>
              </a:rPr>
              <a:t> nach ihrer Art,  15 alle </a:t>
            </a:r>
            <a:r>
              <a:rPr lang="de-DE" sz="2400" dirty="0" smtClean="0">
                <a:solidFill>
                  <a:srgbClr val="66FF33"/>
                </a:solidFill>
              </a:rPr>
              <a:t>Raben</a:t>
            </a:r>
            <a:r>
              <a:rPr lang="de-DE" sz="2400" dirty="0" smtClean="0">
                <a:solidFill>
                  <a:srgbClr val="FFFF00"/>
                </a:solidFill>
              </a:rPr>
              <a:t> nach ihrer Art,  16 und die </a:t>
            </a:r>
            <a:r>
              <a:rPr lang="de-DE" sz="2400" dirty="0" smtClean="0">
                <a:solidFill>
                  <a:srgbClr val="66FF33"/>
                </a:solidFill>
              </a:rPr>
              <a:t>Strauß</a:t>
            </a:r>
            <a:r>
              <a:rPr lang="de-DE" sz="2400" dirty="0" smtClean="0">
                <a:solidFill>
                  <a:srgbClr val="FFFF00"/>
                </a:solidFill>
              </a:rPr>
              <a:t>henne und den </a:t>
            </a:r>
            <a:r>
              <a:rPr lang="de-DE" sz="2400" dirty="0" smtClean="0">
                <a:solidFill>
                  <a:srgbClr val="66FF33"/>
                </a:solidFill>
              </a:rPr>
              <a:t>Strauß</a:t>
            </a:r>
            <a:r>
              <a:rPr lang="de-DE" sz="2400" dirty="0" smtClean="0">
                <a:solidFill>
                  <a:srgbClr val="FFFF00"/>
                </a:solidFill>
              </a:rPr>
              <a:t>hahn und die </a:t>
            </a:r>
            <a:r>
              <a:rPr lang="de-DE" sz="2400" dirty="0" err="1" smtClean="0">
                <a:solidFill>
                  <a:srgbClr val="66FF33"/>
                </a:solidFill>
              </a:rPr>
              <a:t>Seemöve</a:t>
            </a:r>
            <a:r>
              <a:rPr lang="de-DE" sz="2400" dirty="0" smtClean="0">
                <a:solidFill>
                  <a:srgbClr val="FFFF00"/>
                </a:solidFill>
              </a:rPr>
              <a:t> und den </a:t>
            </a:r>
            <a:r>
              <a:rPr lang="de-DE" sz="2400" dirty="0" smtClean="0">
                <a:solidFill>
                  <a:srgbClr val="66FF33"/>
                </a:solidFill>
              </a:rPr>
              <a:t>Habicht</a:t>
            </a:r>
            <a:r>
              <a:rPr lang="de-DE" sz="2400" dirty="0" smtClean="0">
                <a:solidFill>
                  <a:srgbClr val="FFFF00"/>
                </a:solidFill>
              </a:rPr>
              <a:t> nach seiner Art,  17 und die </a:t>
            </a:r>
            <a:r>
              <a:rPr lang="de-DE" sz="2400" dirty="0" smtClean="0">
                <a:solidFill>
                  <a:srgbClr val="66FF33"/>
                </a:solidFill>
              </a:rPr>
              <a:t>Eule</a:t>
            </a:r>
            <a:r>
              <a:rPr lang="de-DE" sz="2400" dirty="0" smtClean="0">
                <a:solidFill>
                  <a:srgbClr val="FFFF00"/>
                </a:solidFill>
              </a:rPr>
              <a:t> und den </a:t>
            </a:r>
            <a:r>
              <a:rPr lang="de-DE" sz="2400" dirty="0" smtClean="0">
                <a:solidFill>
                  <a:srgbClr val="66FF33"/>
                </a:solidFill>
              </a:rPr>
              <a:t>Sturzpelikan</a:t>
            </a:r>
            <a:r>
              <a:rPr lang="de-DE" sz="2400" dirty="0" smtClean="0">
                <a:solidFill>
                  <a:srgbClr val="FFFF00"/>
                </a:solidFill>
              </a:rPr>
              <a:t> und die </a:t>
            </a:r>
            <a:r>
              <a:rPr lang="de-DE" sz="2400" dirty="0" smtClean="0">
                <a:solidFill>
                  <a:srgbClr val="66FF33"/>
                </a:solidFill>
              </a:rPr>
              <a:t>Rohrdommel</a:t>
            </a:r>
            <a:r>
              <a:rPr lang="de-DE" sz="2400" dirty="0" smtClean="0">
                <a:solidFill>
                  <a:srgbClr val="FFFF00"/>
                </a:solidFill>
              </a:rPr>
              <a:t>,  18 und das </a:t>
            </a:r>
            <a:r>
              <a:rPr lang="de-DE" sz="2400" dirty="0" smtClean="0">
                <a:solidFill>
                  <a:srgbClr val="66FF33"/>
                </a:solidFill>
              </a:rPr>
              <a:t>Purpurhuhn</a:t>
            </a:r>
            <a:r>
              <a:rPr lang="de-DE" sz="2400" dirty="0" smtClean="0">
                <a:solidFill>
                  <a:srgbClr val="FFFF00"/>
                </a:solidFill>
              </a:rPr>
              <a:t> und den </a:t>
            </a:r>
            <a:r>
              <a:rPr lang="de-DE" sz="2400" dirty="0" smtClean="0">
                <a:solidFill>
                  <a:srgbClr val="66FF33"/>
                </a:solidFill>
              </a:rPr>
              <a:t>Pelikan</a:t>
            </a:r>
            <a:r>
              <a:rPr lang="de-DE" sz="2400" dirty="0" smtClean="0">
                <a:solidFill>
                  <a:srgbClr val="FFFF00"/>
                </a:solidFill>
              </a:rPr>
              <a:t> und den </a:t>
            </a:r>
            <a:r>
              <a:rPr lang="de-DE" sz="2400" dirty="0" smtClean="0">
                <a:solidFill>
                  <a:srgbClr val="66FF33"/>
                </a:solidFill>
              </a:rPr>
              <a:t>Aasgeier</a:t>
            </a:r>
            <a:r>
              <a:rPr lang="de-DE" sz="2400" dirty="0" smtClean="0">
                <a:solidFill>
                  <a:srgbClr val="FFFF00"/>
                </a:solidFill>
              </a:rPr>
              <a:t>,  19 und den </a:t>
            </a:r>
            <a:r>
              <a:rPr lang="de-DE" sz="2400" dirty="0" smtClean="0">
                <a:solidFill>
                  <a:srgbClr val="66FF33"/>
                </a:solidFill>
              </a:rPr>
              <a:t>Storch</a:t>
            </a:r>
            <a:r>
              <a:rPr lang="de-DE" sz="2400" dirty="0" smtClean="0">
                <a:solidFill>
                  <a:srgbClr val="FFFF00"/>
                </a:solidFill>
              </a:rPr>
              <a:t> und den </a:t>
            </a:r>
            <a:r>
              <a:rPr lang="de-DE" sz="2400" dirty="0" smtClean="0">
                <a:solidFill>
                  <a:srgbClr val="66FF33"/>
                </a:solidFill>
              </a:rPr>
              <a:t>Fischreiher</a:t>
            </a:r>
            <a:r>
              <a:rPr lang="de-DE" sz="2400" dirty="0" smtClean="0">
                <a:solidFill>
                  <a:srgbClr val="FFFF00"/>
                </a:solidFill>
              </a:rPr>
              <a:t> nach seiner Art, und den </a:t>
            </a:r>
            <a:r>
              <a:rPr lang="de-DE" sz="2400" dirty="0" smtClean="0">
                <a:solidFill>
                  <a:srgbClr val="66FF33"/>
                </a:solidFill>
              </a:rPr>
              <a:t>Wiedehopf </a:t>
            </a:r>
            <a:r>
              <a:rPr lang="de-DE" sz="2400" dirty="0" smtClean="0">
                <a:solidFill>
                  <a:srgbClr val="FFFF00"/>
                </a:solidFill>
              </a:rPr>
              <a:t>und die </a:t>
            </a:r>
            <a:r>
              <a:rPr lang="de-DE" sz="2400" dirty="0" smtClean="0">
                <a:solidFill>
                  <a:srgbClr val="66FF33"/>
                </a:solidFill>
              </a:rPr>
              <a:t>Fledermaus</a:t>
            </a:r>
            <a:r>
              <a:rPr lang="de-DE" sz="2400" dirty="0" smtClean="0">
                <a:solidFill>
                  <a:srgbClr val="FFFF00"/>
                </a:solidFill>
              </a:rPr>
              <a:t>. </a:t>
            </a:r>
          </a:p>
        </p:txBody>
      </p:sp>
      <p:sp>
        <p:nvSpPr>
          <p:cNvPr id="43012" name="Text Box 5"/>
          <p:cNvSpPr txBox="1">
            <a:spLocks noChangeArrowheads="1"/>
          </p:cNvSpPr>
          <p:nvPr/>
        </p:nvSpPr>
        <p:spPr bwMode="auto">
          <a:xfrm>
            <a:off x="6659563" y="4724400"/>
            <a:ext cx="1212850" cy="369888"/>
          </a:xfrm>
          <a:prstGeom prst="rect">
            <a:avLst/>
          </a:prstGeom>
          <a:noFill/>
          <a:ln w="9525">
            <a:noFill/>
            <a:miter lim="800000"/>
            <a:headEnd/>
            <a:tailEnd/>
          </a:ln>
        </p:spPr>
        <p:txBody>
          <a:bodyPr wrap="none">
            <a:spAutoFit/>
          </a:bodyPr>
          <a:lstStyle/>
          <a:p>
            <a:r>
              <a:rPr lang="de-DE"/>
              <a:t>Raubadler</a:t>
            </a:r>
          </a:p>
        </p:txBody>
      </p:sp>
      <p:sp>
        <p:nvSpPr>
          <p:cNvPr id="43014" name="Text Box 74"/>
          <p:cNvSpPr txBox="1">
            <a:spLocks noChangeArrowheads="1"/>
          </p:cNvSpPr>
          <p:nvPr/>
        </p:nvSpPr>
        <p:spPr bwMode="auto">
          <a:xfrm>
            <a:off x="6659563" y="1773238"/>
            <a:ext cx="1944687" cy="368300"/>
          </a:xfrm>
          <a:prstGeom prst="rect">
            <a:avLst/>
          </a:prstGeom>
          <a:noFill/>
          <a:ln w="9525">
            <a:noFill/>
            <a:miter lim="800000"/>
            <a:headEnd/>
            <a:tailEnd/>
          </a:ln>
        </p:spPr>
        <p:txBody>
          <a:bodyPr>
            <a:spAutoFit/>
          </a:bodyPr>
          <a:lstStyle/>
          <a:p>
            <a:r>
              <a:rPr lang="de-DE"/>
              <a:t>Gänsegeier</a:t>
            </a:r>
          </a:p>
        </p:txBody>
      </p:sp>
      <p:pic>
        <p:nvPicPr>
          <p:cNvPr id="43015" name="Picture 1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659563" y="0"/>
            <a:ext cx="2484437" cy="1790700"/>
          </a:xfrm>
          <a:prstGeom prst="rect">
            <a:avLst/>
          </a:prstGeom>
          <a:noFill/>
          <a:ln w="9525">
            <a:noFill/>
            <a:miter lim="800000"/>
            <a:headEnd/>
            <a:tailEnd/>
          </a:ln>
        </p:spPr>
      </p:pic>
      <p:sp>
        <p:nvSpPr>
          <p:cNvPr id="43016" name="Textfeld 11"/>
          <p:cNvSpPr txBox="1">
            <a:spLocks noChangeArrowheads="1"/>
          </p:cNvSpPr>
          <p:nvPr/>
        </p:nvSpPr>
        <p:spPr bwMode="auto">
          <a:xfrm>
            <a:off x="7489825" y="0"/>
            <a:ext cx="1654175" cy="246063"/>
          </a:xfrm>
          <a:prstGeom prst="rect">
            <a:avLst/>
          </a:prstGeom>
          <a:noFill/>
          <a:ln w="9525">
            <a:noFill/>
            <a:miter lim="800000"/>
            <a:headEnd/>
            <a:tailEnd/>
          </a:ln>
        </p:spPr>
        <p:txBody>
          <a:bodyPr wrap="none">
            <a:spAutoFit/>
          </a:bodyPr>
          <a:lstStyle/>
          <a:p>
            <a:r>
              <a:rPr lang="de-DE" sz="1000" dirty="0"/>
              <a:t>Jörg Hempel CC </a:t>
            </a:r>
            <a:r>
              <a:rPr lang="de-DE" sz="1000" dirty="0" err="1"/>
              <a:t>by</a:t>
            </a:r>
            <a:r>
              <a:rPr lang="de-DE" sz="1000" dirty="0"/>
              <a:t>/</a:t>
            </a:r>
            <a:r>
              <a:rPr lang="de-DE" sz="1000" dirty="0" err="1"/>
              <a:t>sa</a:t>
            </a:r>
            <a:r>
              <a:rPr lang="de-DE" sz="1000" dirty="0"/>
              <a:t> 3.0</a:t>
            </a:r>
          </a:p>
        </p:txBody>
      </p:sp>
      <p:pic>
        <p:nvPicPr>
          <p:cNvPr id="43017" name="Picture 1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659563" y="2492375"/>
            <a:ext cx="2484437" cy="2235200"/>
          </a:xfrm>
          <a:prstGeom prst="rect">
            <a:avLst/>
          </a:prstGeom>
          <a:noFill/>
          <a:ln w="9525">
            <a:noFill/>
            <a:miter lim="800000"/>
            <a:headEnd/>
            <a:tailEnd/>
          </a:ln>
        </p:spPr>
      </p:pic>
      <p:sp>
        <p:nvSpPr>
          <p:cNvPr id="43018" name="Textfeld 13"/>
          <p:cNvSpPr txBox="1">
            <a:spLocks noChangeArrowheads="1"/>
          </p:cNvSpPr>
          <p:nvPr/>
        </p:nvSpPr>
        <p:spPr bwMode="auto">
          <a:xfrm>
            <a:off x="6659563" y="2492375"/>
            <a:ext cx="328612" cy="246063"/>
          </a:xfrm>
          <a:prstGeom prst="rect">
            <a:avLst/>
          </a:prstGeom>
          <a:noFill/>
          <a:ln w="9525">
            <a:noFill/>
            <a:miter lim="800000"/>
            <a:headEnd/>
            <a:tailEnd/>
          </a:ln>
        </p:spPr>
        <p:txBody>
          <a:bodyPr wrap="none">
            <a:spAutoFit/>
          </a:bodyPr>
          <a:lstStyle/>
          <a:p>
            <a:r>
              <a:rPr lang="de-DE" sz="1000"/>
              <a:t>FB</a:t>
            </a:r>
          </a:p>
        </p:txBody>
      </p:sp>
      <p:sp>
        <p:nvSpPr>
          <p:cNvPr id="11" name="Textfeld 10"/>
          <p:cNvSpPr txBox="1"/>
          <p:nvPr/>
        </p:nvSpPr>
        <p:spPr>
          <a:xfrm>
            <a:off x="251520" y="260648"/>
            <a:ext cx="3647152" cy="369332"/>
          </a:xfrm>
          <a:prstGeom prst="rect">
            <a:avLst/>
          </a:prstGeom>
          <a:noFill/>
        </p:spPr>
        <p:txBody>
          <a:bodyPr wrap="none" rtlCol="0">
            <a:spAutoFit/>
          </a:bodyPr>
          <a:lstStyle/>
          <a:p>
            <a:r>
              <a:rPr lang="de-DE" dirty="0" smtClean="0"/>
              <a:t>III. </a:t>
            </a:r>
            <a:r>
              <a:rPr lang="de-DE" dirty="0" err="1" smtClean="0"/>
              <a:t>Kaschrut</a:t>
            </a:r>
            <a:r>
              <a:rPr lang="de-DE" dirty="0" smtClean="0"/>
              <a:t>-Gesetze für Flugtiere</a:t>
            </a:r>
            <a:endParaRPr lang="de-DE"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7"/>
          <p:cNvPicPr>
            <a:picLocks noChangeAspect="1" noChangeArrowheads="1"/>
          </p:cNvPicPr>
          <p:nvPr/>
        </p:nvPicPr>
        <p:blipFill>
          <a:blip r:embed="rId2" cstate="print"/>
          <a:srcRect/>
          <a:stretch>
            <a:fillRect/>
          </a:stretch>
        </p:blipFill>
        <p:spPr bwMode="auto">
          <a:xfrm>
            <a:off x="0" y="-593725"/>
            <a:ext cx="9936163" cy="7451725"/>
          </a:xfrm>
          <a:prstGeom prst="rect">
            <a:avLst/>
          </a:prstGeom>
          <a:noFill/>
          <a:ln w="9525">
            <a:noFill/>
            <a:miter lim="800000"/>
            <a:headEnd/>
            <a:tailEnd/>
          </a:ln>
        </p:spPr>
      </p:pic>
      <p:sp>
        <p:nvSpPr>
          <p:cNvPr id="73732" name="Rectangle 4"/>
          <p:cNvSpPr>
            <a:spLocks noGrp="1" noChangeArrowheads="1"/>
          </p:cNvSpPr>
          <p:nvPr>
            <p:ph type="title"/>
          </p:nvPr>
        </p:nvSpPr>
        <p:spPr>
          <a:xfrm>
            <a:off x="468313" y="0"/>
            <a:ext cx="8229600" cy="1384300"/>
          </a:xfrm>
        </p:spPr>
        <p:txBody>
          <a:bodyPr/>
          <a:lstStyle/>
          <a:p>
            <a:pPr>
              <a:defRPr/>
            </a:pPr>
            <a:r>
              <a:rPr lang="de-DE" dirty="0" smtClean="0">
                <a:solidFill>
                  <a:srgbClr val="66FF33"/>
                </a:solidFill>
              </a:rPr>
              <a:t>Vögel und Fledermäuse</a:t>
            </a:r>
          </a:p>
        </p:txBody>
      </p:sp>
      <p:sp>
        <p:nvSpPr>
          <p:cNvPr id="73731" name="Rectangle 3"/>
          <p:cNvSpPr>
            <a:spLocks noGrp="1" noChangeArrowheads="1"/>
          </p:cNvSpPr>
          <p:nvPr>
            <p:ph type="body" sz="half" idx="1"/>
          </p:nvPr>
        </p:nvSpPr>
        <p:spPr>
          <a:xfrm>
            <a:off x="0" y="1268413"/>
            <a:ext cx="4787900" cy="5300662"/>
          </a:xfrm>
        </p:spPr>
        <p:txBody>
          <a:bodyPr/>
          <a:lstStyle/>
          <a:p>
            <a:pPr eaLnBrk="1" hangingPunct="1">
              <a:lnSpc>
                <a:spcPct val="90000"/>
              </a:lnSpc>
              <a:buFontTx/>
              <a:buNone/>
              <a:defRPr/>
            </a:pPr>
            <a:r>
              <a:rPr lang="de-DE" sz="2200" smtClean="0"/>
              <a:t>Geschützt:</a:t>
            </a:r>
          </a:p>
          <a:p>
            <a:pPr eaLnBrk="1" hangingPunct="1">
              <a:lnSpc>
                <a:spcPct val="90000"/>
              </a:lnSpc>
              <a:defRPr/>
            </a:pPr>
            <a:r>
              <a:rPr lang="de-DE" sz="2200" smtClean="0">
                <a:solidFill>
                  <a:srgbClr val="66FF33"/>
                </a:solidFill>
              </a:rPr>
              <a:t>Raubvögel:</a:t>
            </a:r>
            <a:r>
              <a:rPr lang="de-DE" sz="2200" smtClean="0"/>
              <a:t> Vögel, Säugetiere, Mäuse, Ratten</a:t>
            </a:r>
          </a:p>
          <a:p>
            <a:pPr eaLnBrk="1" hangingPunct="1">
              <a:lnSpc>
                <a:spcPct val="90000"/>
              </a:lnSpc>
              <a:defRPr/>
            </a:pPr>
            <a:r>
              <a:rPr lang="de-DE" sz="2200" smtClean="0">
                <a:solidFill>
                  <a:srgbClr val="66FF33"/>
                </a:solidFill>
              </a:rPr>
              <a:t>Geier:</a:t>
            </a:r>
            <a:r>
              <a:rPr lang="de-DE" sz="2200" smtClean="0"/>
              <a:t> Aas</a:t>
            </a:r>
          </a:p>
          <a:p>
            <a:pPr eaLnBrk="1" hangingPunct="1">
              <a:lnSpc>
                <a:spcPct val="90000"/>
              </a:lnSpc>
              <a:defRPr/>
            </a:pPr>
            <a:r>
              <a:rPr lang="de-DE" sz="2200" smtClean="0">
                <a:solidFill>
                  <a:srgbClr val="66FF33"/>
                </a:solidFill>
              </a:rPr>
              <a:t>Störche, Ibisse:</a:t>
            </a:r>
            <a:r>
              <a:rPr lang="de-DE" sz="2200" smtClean="0"/>
              <a:t> Fische, Frösche, Mäuse, Insekten</a:t>
            </a:r>
          </a:p>
          <a:p>
            <a:pPr eaLnBrk="1" hangingPunct="1">
              <a:lnSpc>
                <a:spcPct val="90000"/>
              </a:lnSpc>
              <a:defRPr/>
            </a:pPr>
            <a:r>
              <a:rPr lang="de-DE" sz="2200" smtClean="0">
                <a:solidFill>
                  <a:srgbClr val="66FF33"/>
                </a:solidFill>
              </a:rPr>
              <a:t>Reiher:</a:t>
            </a:r>
            <a:r>
              <a:rPr lang="de-DE" sz="2200" smtClean="0"/>
              <a:t> Fische, Frösche, Mäuse</a:t>
            </a:r>
          </a:p>
          <a:p>
            <a:pPr eaLnBrk="1" hangingPunct="1">
              <a:lnSpc>
                <a:spcPct val="90000"/>
              </a:lnSpc>
              <a:defRPr/>
            </a:pPr>
            <a:r>
              <a:rPr lang="de-DE" sz="2200" smtClean="0">
                <a:solidFill>
                  <a:srgbClr val="66FF33"/>
                </a:solidFill>
              </a:rPr>
              <a:t>Möwen:</a:t>
            </a:r>
            <a:r>
              <a:rPr lang="de-DE" sz="2200" smtClean="0"/>
              <a:t> Fische, Mäuse</a:t>
            </a:r>
          </a:p>
          <a:p>
            <a:pPr eaLnBrk="1" hangingPunct="1">
              <a:lnSpc>
                <a:spcPct val="90000"/>
              </a:lnSpc>
              <a:defRPr/>
            </a:pPr>
            <a:r>
              <a:rPr lang="de-DE" sz="2200" smtClean="0">
                <a:solidFill>
                  <a:srgbClr val="66FF33"/>
                </a:solidFill>
              </a:rPr>
              <a:t>Eulen:</a:t>
            </a:r>
            <a:r>
              <a:rPr lang="de-DE" sz="2200" smtClean="0"/>
              <a:t> Vögel, Säugetiere, Ratten, Mäuse</a:t>
            </a:r>
          </a:p>
          <a:p>
            <a:pPr eaLnBrk="1" hangingPunct="1">
              <a:lnSpc>
                <a:spcPct val="90000"/>
              </a:lnSpc>
              <a:defRPr/>
            </a:pPr>
            <a:r>
              <a:rPr lang="de-DE" sz="2200" smtClean="0">
                <a:solidFill>
                  <a:srgbClr val="66FF33"/>
                </a:solidFill>
              </a:rPr>
              <a:t>Raben, Krähen:</a:t>
            </a:r>
            <a:r>
              <a:rPr lang="de-DE" sz="2200" smtClean="0"/>
              <a:t> Allesfresser, Aas</a:t>
            </a:r>
          </a:p>
          <a:p>
            <a:pPr eaLnBrk="1" hangingPunct="1">
              <a:lnSpc>
                <a:spcPct val="90000"/>
              </a:lnSpc>
              <a:defRPr/>
            </a:pPr>
            <a:r>
              <a:rPr lang="de-DE" sz="2200" smtClean="0">
                <a:solidFill>
                  <a:srgbClr val="66FF33"/>
                </a:solidFill>
              </a:rPr>
              <a:t>Wiedehopfe:</a:t>
            </a:r>
            <a:r>
              <a:rPr lang="de-DE" sz="2200" smtClean="0"/>
              <a:t> Insekten, Heuschrecken</a:t>
            </a:r>
          </a:p>
          <a:p>
            <a:pPr eaLnBrk="1" hangingPunct="1">
              <a:lnSpc>
                <a:spcPct val="90000"/>
              </a:lnSpc>
              <a:defRPr/>
            </a:pPr>
            <a:r>
              <a:rPr lang="de-DE" sz="2200" smtClean="0">
                <a:solidFill>
                  <a:srgbClr val="66FF33"/>
                </a:solidFill>
              </a:rPr>
              <a:t>Fledermäuse:</a:t>
            </a:r>
            <a:r>
              <a:rPr lang="de-DE" sz="2200" smtClean="0"/>
              <a:t> grosse Insekten</a:t>
            </a:r>
          </a:p>
          <a:p>
            <a:pPr eaLnBrk="1" hangingPunct="1">
              <a:lnSpc>
                <a:spcPct val="90000"/>
              </a:lnSpc>
              <a:defRPr/>
            </a:pPr>
            <a:endParaRPr lang="de-DE" sz="2200" smtClean="0"/>
          </a:p>
        </p:txBody>
      </p:sp>
      <p:sp>
        <p:nvSpPr>
          <p:cNvPr id="73733" name="Rectangle 5"/>
          <p:cNvSpPr>
            <a:spLocks noGrp="1" noChangeArrowheads="1"/>
          </p:cNvSpPr>
          <p:nvPr>
            <p:ph type="body" sz="half" idx="2"/>
          </p:nvPr>
        </p:nvSpPr>
        <p:spPr>
          <a:xfrm>
            <a:off x="4716463" y="1412875"/>
            <a:ext cx="4244975" cy="4114800"/>
          </a:xfrm>
        </p:spPr>
        <p:txBody>
          <a:bodyPr/>
          <a:lstStyle/>
          <a:p>
            <a:pPr eaLnBrk="1" hangingPunct="1">
              <a:lnSpc>
                <a:spcPct val="90000"/>
              </a:lnSpc>
              <a:buFontTx/>
              <a:buNone/>
              <a:defRPr/>
            </a:pPr>
            <a:r>
              <a:rPr lang="de-DE" sz="2200" dirty="0" smtClean="0"/>
              <a:t>Freigegeben:</a:t>
            </a:r>
          </a:p>
          <a:p>
            <a:pPr eaLnBrk="1" hangingPunct="1">
              <a:lnSpc>
                <a:spcPct val="90000"/>
              </a:lnSpc>
              <a:defRPr/>
            </a:pPr>
            <a:r>
              <a:rPr lang="de-DE" sz="2200" dirty="0" smtClean="0">
                <a:solidFill>
                  <a:srgbClr val="FFFF00"/>
                </a:solidFill>
              </a:rPr>
              <a:t>Gänse:</a:t>
            </a:r>
            <a:r>
              <a:rPr lang="de-DE" sz="2200" dirty="0" smtClean="0"/>
              <a:t> Blätter, Samen</a:t>
            </a:r>
          </a:p>
          <a:p>
            <a:pPr eaLnBrk="1" hangingPunct="1">
              <a:lnSpc>
                <a:spcPct val="90000"/>
              </a:lnSpc>
              <a:defRPr/>
            </a:pPr>
            <a:r>
              <a:rPr lang="de-DE" sz="2200" dirty="0" smtClean="0">
                <a:solidFill>
                  <a:srgbClr val="FFFF00"/>
                </a:solidFill>
              </a:rPr>
              <a:t>Enten:</a:t>
            </a:r>
            <a:r>
              <a:rPr lang="de-DE" sz="2200" dirty="0" smtClean="0"/>
              <a:t> Blätter, Samen, Fische</a:t>
            </a:r>
          </a:p>
          <a:p>
            <a:pPr eaLnBrk="1" hangingPunct="1">
              <a:lnSpc>
                <a:spcPct val="90000"/>
              </a:lnSpc>
              <a:defRPr/>
            </a:pPr>
            <a:r>
              <a:rPr lang="de-DE" sz="2200" dirty="0" smtClean="0">
                <a:solidFill>
                  <a:srgbClr val="FFFF00"/>
                </a:solidFill>
              </a:rPr>
              <a:t>Tauben:</a:t>
            </a:r>
            <a:r>
              <a:rPr lang="de-DE" sz="2200" dirty="0" smtClean="0"/>
              <a:t> Blätter, Samen</a:t>
            </a:r>
          </a:p>
          <a:p>
            <a:pPr eaLnBrk="1" hangingPunct="1">
              <a:lnSpc>
                <a:spcPct val="90000"/>
              </a:lnSpc>
              <a:defRPr/>
            </a:pPr>
            <a:r>
              <a:rPr lang="de-DE" sz="2200" dirty="0" err="1" smtClean="0">
                <a:solidFill>
                  <a:srgbClr val="FFFF00"/>
                </a:solidFill>
              </a:rPr>
              <a:t>Fasane</a:t>
            </a:r>
            <a:r>
              <a:rPr lang="de-DE" sz="2200" dirty="0" smtClean="0">
                <a:solidFill>
                  <a:srgbClr val="FFFF00"/>
                </a:solidFill>
              </a:rPr>
              <a:t>:</a:t>
            </a:r>
            <a:r>
              <a:rPr lang="de-DE" sz="2200" dirty="0" smtClean="0"/>
              <a:t> Blätter, Samen</a:t>
            </a:r>
          </a:p>
          <a:p>
            <a:pPr eaLnBrk="1" hangingPunct="1">
              <a:lnSpc>
                <a:spcPct val="90000"/>
              </a:lnSpc>
              <a:defRPr/>
            </a:pPr>
            <a:r>
              <a:rPr lang="de-DE" sz="2200" dirty="0" smtClean="0">
                <a:solidFill>
                  <a:srgbClr val="FFFF00"/>
                </a:solidFill>
              </a:rPr>
              <a:t>Rebhühner:</a:t>
            </a:r>
            <a:r>
              <a:rPr lang="de-DE" sz="2200" dirty="0" smtClean="0"/>
              <a:t> Blätter, Samen</a:t>
            </a:r>
          </a:p>
          <a:p>
            <a:pPr eaLnBrk="1" hangingPunct="1">
              <a:lnSpc>
                <a:spcPct val="90000"/>
              </a:lnSpc>
              <a:defRPr/>
            </a:pPr>
            <a:r>
              <a:rPr lang="de-DE" sz="2200" dirty="0" smtClean="0">
                <a:solidFill>
                  <a:srgbClr val="FFFF00"/>
                </a:solidFill>
              </a:rPr>
              <a:t>Singvögel:</a:t>
            </a:r>
            <a:r>
              <a:rPr lang="de-DE" sz="2200" dirty="0" smtClean="0"/>
              <a:t> Blätter, Samen, kleine Insekten</a:t>
            </a:r>
          </a:p>
          <a:p>
            <a:pPr eaLnBrk="1" hangingPunct="1">
              <a:lnSpc>
                <a:spcPct val="90000"/>
              </a:lnSpc>
              <a:defRPr/>
            </a:pPr>
            <a:r>
              <a:rPr lang="de-DE" sz="2200" dirty="0" smtClean="0">
                <a:solidFill>
                  <a:srgbClr val="FFFF00"/>
                </a:solidFill>
              </a:rPr>
              <a:t>Eisvögel:</a:t>
            </a:r>
            <a:r>
              <a:rPr lang="de-DE" sz="2200" dirty="0" smtClean="0"/>
              <a:t> Fische, Insekten</a:t>
            </a:r>
          </a:p>
          <a:p>
            <a:pPr eaLnBrk="1" hangingPunct="1">
              <a:lnSpc>
                <a:spcPct val="90000"/>
              </a:lnSpc>
              <a:defRPr/>
            </a:pPr>
            <a:r>
              <a:rPr lang="de-DE" sz="2200" dirty="0" smtClean="0">
                <a:solidFill>
                  <a:srgbClr val="FFFF00"/>
                </a:solidFill>
              </a:rPr>
              <a:t>Sandflughühner:</a:t>
            </a:r>
            <a:r>
              <a:rPr lang="de-DE" sz="2200" dirty="0" smtClean="0"/>
              <a:t> Blätter, Samen</a:t>
            </a:r>
          </a:p>
          <a:p>
            <a:pPr eaLnBrk="1" hangingPunct="1">
              <a:lnSpc>
                <a:spcPct val="90000"/>
              </a:lnSpc>
              <a:defRPr/>
            </a:pPr>
            <a:endParaRPr lang="de-DE" sz="2200" dirty="0" smtClean="0"/>
          </a:p>
          <a:p>
            <a:pPr eaLnBrk="1" hangingPunct="1">
              <a:lnSpc>
                <a:spcPct val="90000"/>
              </a:lnSpc>
              <a:defRPr/>
            </a:pPr>
            <a:endParaRPr lang="de-DE" sz="2200" dirty="0" smtClean="0"/>
          </a:p>
        </p:txBody>
      </p:sp>
      <p:sp>
        <p:nvSpPr>
          <p:cNvPr id="44038" name="Text Box 7"/>
          <p:cNvSpPr txBox="1">
            <a:spLocks noChangeArrowheads="1"/>
          </p:cNvSpPr>
          <p:nvPr/>
        </p:nvSpPr>
        <p:spPr bwMode="auto">
          <a:xfrm>
            <a:off x="7380288" y="0"/>
            <a:ext cx="992187" cy="369888"/>
          </a:xfrm>
          <a:prstGeom prst="rect">
            <a:avLst/>
          </a:prstGeom>
          <a:noFill/>
          <a:ln w="9525">
            <a:noFill/>
            <a:miter lim="800000"/>
            <a:headEnd/>
            <a:tailEnd/>
          </a:ln>
        </p:spPr>
        <p:txBody>
          <a:bodyPr wrap="none">
            <a:spAutoFit/>
          </a:bodyPr>
          <a:lstStyle/>
          <a:p>
            <a:r>
              <a:rPr lang="de-DE"/>
              <a:t>Wachtel</a:t>
            </a:r>
          </a:p>
        </p:txBody>
      </p:sp>
      <p:sp>
        <p:nvSpPr>
          <p:cNvPr id="44039" name="Textfeld 7"/>
          <p:cNvSpPr txBox="1">
            <a:spLocks noChangeArrowheads="1"/>
          </p:cNvSpPr>
          <p:nvPr/>
        </p:nvSpPr>
        <p:spPr bwMode="auto">
          <a:xfrm>
            <a:off x="395288" y="-458788"/>
            <a:ext cx="1954212" cy="246063"/>
          </a:xfrm>
          <a:prstGeom prst="rect">
            <a:avLst/>
          </a:prstGeom>
          <a:noFill/>
          <a:ln w="9525">
            <a:noFill/>
            <a:miter lim="800000"/>
            <a:headEnd/>
            <a:tailEnd/>
          </a:ln>
        </p:spPr>
        <p:txBody>
          <a:bodyPr wrap="none">
            <a:spAutoFit/>
          </a:bodyPr>
          <a:lstStyle/>
          <a:p>
            <a:r>
              <a:rPr lang="de-DE" sz="1000"/>
              <a:t>Guérin Nicolas GNU 1.2 or later</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7"/>
          <p:cNvPicPr>
            <a:picLocks noChangeAspect="1" noChangeArrowheads="1"/>
          </p:cNvPicPr>
          <p:nvPr/>
        </p:nvPicPr>
        <p:blipFill>
          <a:blip r:embed="rId2" cstate="print"/>
          <a:srcRect/>
          <a:stretch>
            <a:fillRect/>
          </a:stretch>
        </p:blipFill>
        <p:spPr bwMode="auto">
          <a:xfrm>
            <a:off x="4643438" y="0"/>
            <a:ext cx="4932362" cy="7397750"/>
          </a:xfrm>
          <a:prstGeom prst="rect">
            <a:avLst/>
          </a:prstGeom>
          <a:noFill/>
          <a:ln w="9525">
            <a:noFill/>
            <a:miter lim="800000"/>
            <a:headEnd/>
            <a:tailEnd/>
          </a:ln>
        </p:spPr>
      </p:pic>
      <p:sp>
        <p:nvSpPr>
          <p:cNvPr id="75778" name="Rectangle 2"/>
          <p:cNvSpPr>
            <a:spLocks noGrp="1" noChangeArrowheads="1"/>
          </p:cNvSpPr>
          <p:nvPr>
            <p:ph type="title"/>
          </p:nvPr>
        </p:nvSpPr>
        <p:spPr>
          <a:xfrm>
            <a:off x="468313" y="0"/>
            <a:ext cx="8229600" cy="1384300"/>
          </a:xfrm>
        </p:spPr>
        <p:txBody>
          <a:bodyPr/>
          <a:lstStyle/>
          <a:p>
            <a:pPr>
              <a:defRPr/>
            </a:pPr>
            <a:r>
              <a:rPr lang="de-DE" dirty="0" smtClean="0">
                <a:solidFill>
                  <a:srgbClr val="66FF33"/>
                </a:solidFill>
              </a:rPr>
              <a:t>Vögel und Fledermäuse</a:t>
            </a:r>
          </a:p>
        </p:txBody>
      </p:sp>
      <p:sp>
        <p:nvSpPr>
          <p:cNvPr id="75779" name="Rectangle 3"/>
          <p:cNvSpPr>
            <a:spLocks noGrp="1" noChangeArrowheads="1"/>
          </p:cNvSpPr>
          <p:nvPr>
            <p:ph type="body" sz="half" idx="1"/>
          </p:nvPr>
        </p:nvSpPr>
        <p:spPr>
          <a:xfrm>
            <a:off x="0" y="1341438"/>
            <a:ext cx="4427538" cy="4879975"/>
          </a:xfrm>
        </p:spPr>
        <p:txBody>
          <a:bodyPr/>
          <a:lstStyle/>
          <a:p>
            <a:pPr eaLnBrk="1" hangingPunct="1">
              <a:lnSpc>
                <a:spcPct val="90000"/>
              </a:lnSpc>
              <a:buFontTx/>
              <a:buNone/>
              <a:defRPr/>
            </a:pPr>
            <a:r>
              <a:rPr lang="de-DE" sz="2200" dirty="0" smtClean="0"/>
              <a:t>Geschützt:</a:t>
            </a:r>
          </a:p>
          <a:p>
            <a:pPr eaLnBrk="1" hangingPunct="1">
              <a:lnSpc>
                <a:spcPct val="90000"/>
              </a:lnSpc>
              <a:defRPr/>
            </a:pPr>
            <a:r>
              <a:rPr lang="de-DE" sz="2200" dirty="0" smtClean="0">
                <a:solidFill>
                  <a:srgbClr val="66FF33"/>
                </a:solidFill>
              </a:rPr>
              <a:t>Raubvögel:</a:t>
            </a:r>
            <a:r>
              <a:rPr lang="de-DE" sz="2200" dirty="0" smtClean="0"/>
              <a:t> Vögel, Säugetiere, Mäuse, Ratten</a:t>
            </a:r>
          </a:p>
          <a:p>
            <a:pPr eaLnBrk="1" hangingPunct="1">
              <a:lnSpc>
                <a:spcPct val="90000"/>
              </a:lnSpc>
              <a:defRPr/>
            </a:pPr>
            <a:r>
              <a:rPr lang="de-DE" sz="2200" dirty="0" smtClean="0">
                <a:solidFill>
                  <a:srgbClr val="66FF33"/>
                </a:solidFill>
              </a:rPr>
              <a:t>Geier:</a:t>
            </a:r>
            <a:r>
              <a:rPr lang="de-DE" sz="2200" dirty="0" smtClean="0"/>
              <a:t> Aas</a:t>
            </a:r>
          </a:p>
          <a:p>
            <a:pPr eaLnBrk="1" hangingPunct="1">
              <a:lnSpc>
                <a:spcPct val="90000"/>
              </a:lnSpc>
              <a:defRPr/>
            </a:pPr>
            <a:r>
              <a:rPr lang="de-DE" sz="2200" dirty="0" smtClean="0">
                <a:solidFill>
                  <a:srgbClr val="66FF33"/>
                </a:solidFill>
              </a:rPr>
              <a:t>Störche, Ibisse:</a:t>
            </a:r>
            <a:r>
              <a:rPr lang="de-DE" sz="2200" dirty="0" smtClean="0"/>
              <a:t> Fische, Frösche, Mäuse, Insekten</a:t>
            </a:r>
          </a:p>
          <a:p>
            <a:pPr eaLnBrk="1" hangingPunct="1">
              <a:lnSpc>
                <a:spcPct val="90000"/>
              </a:lnSpc>
              <a:defRPr/>
            </a:pPr>
            <a:r>
              <a:rPr lang="de-DE" sz="2200" dirty="0" smtClean="0">
                <a:solidFill>
                  <a:srgbClr val="66FF33"/>
                </a:solidFill>
              </a:rPr>
              <a:t>Reiher:</a:t>
            </a:r>
            <a:r>
              <a:rPr lang="de-DE" sz="2200" dirty="0" smtClean="0"/>
              <a:t> Fische, Frösche, Mäuse</a:t>
            </a:r>
          </a:p>
          <a:p>
            <a:pPr eaLnBrk="1" hangingPunct="1">
              <a:lnSpc>
                <a:spcPct val="90000"/>
              </a:lnSpc>
              <a:defRPr/>
            </a:pPr>
            <a:r>
              <a:rPr lang="de-DE" sz="2200" dirty="0" smtClean="0">
                <a:solidFill>
                  <a:srgbClr val="66FF33"/>
                </a:solidFill>
              </a:rPr>
              <a:t>Möwen:</a:t>
            </a:r>
            <a:r>
              <a:rPr lang="de-DE" sz="2200" dirty="0" smtClean="0"/>
              <a:t> Fische, Mäuse</a:t>
            </a:r>
          </a:p>
          <a:p>
            <a:pPr eaLnBrk="1" hangingPunct="1">
              <a:lnSpc>
                <a:spcPct val="90000"/>
              </a:lnSpc>
              <a:defRPr/>
            </a:pPr>
            <a:r>
              <a:rPr lang="de-DE" sz="2200" dirty="0" smtClean="0">
                <a:solidFill>
                  <a:srgbClr val="66FF33"/>
                </a:solidFill>
              </a:rPr>
              <a:t>Eulen:</a:t>
            </a:r>
            <a:r>
              <a:rPr lang="de-DE" sz="2200" dirty="0" smtClean="0"/>
              <a:t> Vögel, Säugetiere, Ratten, Mäuse</a:t>
            </a:r>
          </a:p>
          <a:p>
            <a:pPr eaLnBrk="1" hangingPunct="1">
              <a:lnSpc>
                <a:spcPct val="90000"/>
              </a:lnSpc>
              <a:defRPr/>
            </a:pPr>
            <a:r>
              <a:rPr lang="de-DE" sz="2200" dirty="0" smtClean="0">
                <a:solidFill>
                  <a:srgbClr val="66FF33"/>
                </a:solidFill>
              </a:rPr>
              <a:t>Raben, Krähen:</a:t>
            </a:r>
            <a:r>
              <a:rPr lang="de-DE" sz="2200" dirty="0" smtClean="0"/>
              <a:t> Allesfresser, Aas</a:t>
            </a:r>
          </a:p>
          <a:p>
            <a:pPr eaLnBrk="1" hangingPunct="1">
              <a:lnSpc>
                <a:spcPct val="90000"/>
              </a:lnSpc>
              <a:defRPr/>
            </a:pPr>
            <a:r>
              <a:rPr lang="de-DE" sz="2200" dirty="0" smtClean="0">
                <a:solidFill>
                  <a:srgbClr val="66FF33"/>
                </a:solidFill>
              </a:rPr>
              <a:t>Wiedehopfe:</a:t>
            </a:r>
            <a:r>
              <a:rPr lang="de-DE" sz="2200" dirty="0" smtClean="0"/>
              <a:t> Insekten, Heuschrecken</a:t>
            </a:r>
          </a:p>
          <a:p>
            <a:pPr eaLnBrk="1" hangingPunct="1">
              <a:lnSpc>
                <a:spcPct val="90000"/>
              </a:lnSpc>
              <a:defRPr/>
            </a:pPr>
            <a:endParaRPr lang="de-DE" sz="2200" dirty="0" smtClean="0"/>
          </a:p>
        </p:txBody>
      </p:sp>
      <p:sp>
        <p:nvSpPr>
          <p:cNvPr id="75780" name="Rectangle 4"/>
          <p:cNvSpPr>
            <a:spLocks noGrp="1" noChangeArrowheads="1"/>
          </p:cNvSpPr>
          <p:nvPr>
            <p:ph type="body" sz="half" idx="2"/>
          </p:nvPr>
        </p:nvSpPr>
        <p:spPr>
          <a:xfrm>
            <a:off x="4643438" y="1484313"/>
            <a:ext cx="4244975" cy="4114800"/>
          </a:xfrm>
        </p:spPr>
        <p:txBody>
          <a:bodyPr/>
          <a:lstStyle/>
          <a:p>
            <a:pPr eaLnBrk="1" hangingPunct="1">
              <a:lnSpc>
                <a:spcPct val="90000"/>
              </a:lnSpc>
              <a:defRPr/>
            </a:pPr>
            <a:r>
              <a:rPr lang="de-DE" sz="2200" dirty="0" smtClean="0"/>
              <a:t>„Gesundheitspolizisten“ (Aas); Rückführung von Nährstoffen in den ökologischen Kreislauf</a:t>
            </a:r>
          </a:p>
          <a:p>
            <a:pPr eaLnBrk="1" hangingPunct="1">
              <a:lnSpc>
                <a:spcPct val="90000"/>
              </a:lnSpc>
              <a:defRPr/>
            </a:pPr>
            <a:r>
              <a:rPr lang="de-DE" sz="2200" dirty="0" smtClean="0"/>
              <a:t>Ratten- und Mäusefresser (</a:t>
            </a:r>
            <a:r>
              <a:rPr lang="de-DE" sz="2200" dirty="0" smtClean="0">
                <a:latin typeface="Wingdings" pitchFamily="2" charset="2"/>
              </a:rPr>
              <a:t>è</a:t>
            </a:r>
            <a:r>
              <a:rPr lang="de-DE" sz="2200" dirty="0" smtClean="0"/>
              <a:t> Pest etc.)</a:t>
            </a:r>
          </a:p>
          <a:p>
            <a:pPr eaLnBrk="1" hangingPunct="1">
              <a:lnSpc>
                <a:spcPct val="90000"/>
              </a:lnSpc>
              <a:defRPr/>
            </a:pPr>
            <a:r>
              <a:rPr lang="de-DE" sz="2200" dirty="0" smtClean="0"/>
              <a:t>Heuschreckenfresser (Plage)</a:t>
            </a:r>
          </a:p>
          <a:p>
            <a:pPr eaLnBrk="1" hangingPunct="1">
              <a:lnSpc>
                <a:spcPct val="90000"/>
              </a:lnSpc>
              <a:defRPr/>
            </a:pPr>
            <a:r>
              <a:rPr lang="de-DE" sz="2200" dirty="0" smtClean="0"/>
              <a:t>Fresser </a:t>
            </a:r>
            <a:r>
              <a:rPr lang="de-DE" sz="2200" dirty="0" err="1" smtClean="0"/>
              <a:t>grosser</a:t>
            </a:r>
            <a:r>
              <a:rPr lang="de-DE" sz="2200" dirty="0" smtClean="0"/>
              <a:t> Insekten</a:t>
            </a:r>
          </a:p>
          <a:p>
            <a:pPr eaLnBrk="1" hangingPunct="1">
              <a:lnSpc>
                <a:spcPct val="90000"/>
              </a:lnSpc>
              <a:buFontTx/>
              <a:buNone/>
              <a:defRPr/>
            </a:pPr>
            <a:endParaRPr lang="de-DE" sz="2200" dirty="0" smtClean="0"/>
          </a:p>
        </p:txBody>
      </p:sp>
      <p:sp>
        <p:nvSpPr>
          <p:cNvPr id="45062" name="Text Box 8"/>
          <p:cNvSpPr txBox="1">
            <a:spLocks noChangeArrowheads="1"/>
          </p:cNvSpPr>
          <p:nvPr/>
        </p:nvSpPr>
        <p:spPr bwMode="auto">
          <a:xfrm>
            <a:off x="5508625" y="5805488"/>
            <a:ext cx="2416175" cy="369887"/>
          </a:xfrm>
          <a:prstGeom prst="rect">
            <a:avLst/>
          </a:prstGeom>
          <a:noFill/>
          <a:ln w="9525">
            <a:noFill/>
            <a:miter lim="800000"/>
            <a:headEnd/>
            <a:tailEnd/>
          </a:ln>
        </p:spPr>
        <p:txBody>
          <a:bodyPr wrap="none">
            <a:spAutoFit/>
          </a:bodyPr>
          <a:lstStyle/>
          <a:p>
            <a:r>
              <a:rPr lang="de-DE"/>
              <a:t>Raben (Corvus Corax)</a:t>
            </a:r>
          </a:p>
        </p:txBody>
      </p:sp>
      <p:sp>
        <p:nvSpPr>
          <p:cNvPr id="45063" name="Textfeld 7"/>
          <p:cNvSpPr txBox="1">
            <a:spLocks noChangeArrowheads="1"/>
          </p:cNvSpPr>
          <p:nvPr/>
        </p:nvSpPr>
        <p:spPr bwMode="auto">
          <a:xfrm>
            <a:off x="7164388" y="549275"/>
            <a:ext cx="2120900" cy="246063"/>
          </a:xfrm>
          <a:prstGeom prst="rect">
            <a:avLst/>
          </a:prstGeom>
          <a:noFill/>
          <a:ln w="9525">
            <a:noFill/>
            <a:miter lim="800000"/>
            <a:headEnd/>
            <a:tailEnd/>
          </a:ln>
        </p:spPr>
        <p:txBody>
          <a:bodyPr wrap="none">
            <a:spAutoFit/>
          </a:bodyPr>
          <a:lstStyle/>
          <a:p>
            <a:r>
              <a:rPr lang="de-DE" sz="1000"/>
              <a:t>Flickr CC 2.0  (you must attribute)</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10351698" cy="6858000"/>
          </a:xfrm>
          <a:prstGeom prst="rect">
            <a:avLst/>
          </a:prstGeom>
          <a:noFill/>
          <a:ln w="9525">
            <a:noFill/>
            <a:miter lim="800000"/>
            <a:headEnd/>
            <a:tailEnd/>
          </a:ln>
        </p:spPr>
      </p:pic>
      <p:sp>
        <p:nvSpPr>
          <p:cNvPr id="2" name="Titel 1"/>
          <p:cNvSpPr>
            <a:spLocks noGrp="1"/>
          </p:cNvSpPr>
          <p:nvPr>
            <p:ph type="title"/>
          </p:nvPr>
        </p:nvSpPr>
        <p:spPr>
          <a:xfrm>
            <a:off x="4572000" y="260648"/>
            <a:ext cx="5400600" cy="1143000"/>
          </a:xfrm>
        </p:spPr>
        <p:txBody>
          <a:bodyPr/>
          <a:lstStyle/>
          <a:p>
            <a:r>
              <a:rPr lang="de-DE" dirty="0" err="1" smtClean="0"/>
              <a:t>Gelbsteissbülbül</a:t>
            </a:r>
            <a:endParaRPr lang="de-DE" dirty="0"/>
          </a:p>
        </p:txBody>
      </p:sp>
      <p:sp>
        <p:nvSpPr>
          <p:cNvPr id="3" name="Inhaltsplatzhalter 2"/>
          <p:cNvSpPr>
            <a:spLocks noGrp="1"/>
          </p:cNvSpPr>
          <p:nvPr>
            <p:ph sz="half" idx="1"/>
          </p:nvPr>
        </p:nvSpPr>
        <p:spPr>
          <a:xfrm>
            <a:off x="0" y="260648"/>
            <a:ext cx="3203848" cy="4114800"/>
          </a:xfrm>
        </p:spPr>
        <p:txBody>
          <a:bodyPr/>
          <a:lstStyle/>
          <a:p>
            <a:r>
              <a:rPr lang="de-DE" dirty="0" smtClean="0"/>
              <a:t>Hohl 2,12: </a:t>
            </a:r>
            <a:r>
              <a:rPr lang="de-DE" baseline="30000" dirty="0" smtClean="0">
                <a:solidFill>
                  <a:srgbClr val="FFFF00"/>
                </a:solidFill>
              </a:rPr>
              <a:t>12</a:t>
            </a:r>
            <a:r>
              <a:rPr lang="de-DE" dirty="0" smtClean="0">
                <a:solidFill>
                  <a:srgbClr val="FFFF00"/>
                </a:solidFill>
              </a:rPr>
              <a:t> Die Blumen </a:t>
            </a:r>
            <a:r>
              <a:rPr lang="de-DE" dirty="0" err="1" smtClean="0">
                <a:solidFill>
                  <a:srgbClr val="FFFF00"/>
                </a:solidFill>
              </a:rPr>
              <a:t>erschei-nen</a:t>
            </a:r>
            <a:r>
              <a:rPr lang="de-DE" dirty="0" smtClean="0">
                <a:solidFill>
                  <a:srgbClr val="FFFF00"/>
                </a:solidFill>
              </a:rPr>
              <a:t> im Lande, die Zeit </a:t>
            </a:r>
            <a:r>
              <a:rPr lang="de-DE" dirty="0" smtClean="0">
                <a:solidFill>
                  <a:srgbClr val="00FF00"/>
                </a:solidFill>
              </a:rPr>
              <a:t>des </a:t>
            </a:r>
            <a:r>
              <a:rPr lang="de-DE" dirty="0" err="1" smtClean="0">
                <a:solidFill>
                  <a:srgbClr val="00FF00"/>
                </a:solidFill>
              </a:rPr>
              <a:t>Zamirs</a:t>
            </a:r>
            <a:r>
              <a:rPr lang="de-DE" dirty="0" smtClean="0">
                <a:solidFill>
                  <a:srgbClr val="00FF00"/>
                </a:solidFill>
              </a:rPr>
              <a:t> </a:t>
            </a:r>
            <a:r>
              <a:rPr lang="de-DE" dirty="0" smtClean="0">
                <a:solidFill>
                  <a:srgbClr val="FFFF00"/>
                </a:solidFill>
              </a:rPr>
              <a:t>ist </a:t>
            </a:r>
            <a:r>
              <a:rPr lang="de-DE" dirty="0" err="1" smtClean="0">
                <a:solidFill>
                  <a:srgbClr val="FFFF00"/>
                </a:solidFill>
              </a:rPr>
              <a:t>ge</a:t>
            </a:r>
            <a:r>
              <a:rPr lang="de-DE" dirty="0" smtClean="0">
                <a:solidFill>
                  <a:srgbClr val="FFFF00"/>
                </a:solidFill>
              </a:rPr>
              <a:t>-kommen, und die Stimme der Turteltaube </a:t>
            </a:r>
            <a:r>
              <a:rPr lang="de-DE" dirty="0" err="1" smtClean="0">
                <a:solidFill>
                  <a:srgbClr val="FFFF00"/>
                </a:solidFill>
              </a:rPr>
              <a:t>läßt</a:t>
            </a:r>
            <a:r>
              <a:rPr lang="de-DE" dirty="0" smtClean="0">
                <a:solidFill>
                  <a:srgbClr val="FFFF00"/>
                </a:solidFill>
              </a:rPr>
              <a:t> sich hören in unserem Lande. </a:t>
            </a:r>
            <a:endParaRPr lang="de-DE" dirty="0">
              <a:solidFill>
                <a:srgbClr val="FFFF00"/>
              </a:solidFill>
            </a:endParaRPr>
          </a:p>
        </p:txBody>
      </p:sp>
      <p:sp>
        <p:nvSpPr>
          <p:cNvPr id="4" name="Inhaltsplatzhalter 3"/>
          <p:cNvSpPr>
            <a:spLocks noGrp="1"/>
          </p:cNvSpPr>
          <p:nvPr>
            <p:ph sz="half" idx="2"/>
          </p:nvPr>
        </p:nvSpPr>
        <p:spPr>
          <a:xfrm>
            <a:off x="395536" y="4797152"/>
            <a:ext cx="6768752" cy="3898776"/>
          </a:xfrm>
        </p:spPr>
        <p:txBody>
          <a:bodyPr/>
          <a:lstStyle/>
          <a:p>
            <a:r>
              <a:rPr lang="de-DE" sz="2400" dirty="0" smtClean="0"/>
              <a:t>Singvogel (</a:t>
            </a:r>
            <a:r>
              <a:rPr lang="de-DE" sz="2400" dirty="0" err="1" smtClean="0"/>
              <a:t>Eph</a:t>
            </a:r>
            <a:r>
              <a:rPr lang="de-DE" sz="2400" dirty="0" smtClean="0"/>
              <a:t> 5,18; Kol 3,16)</a:t>
            </a:r>
          </a:p>
          <a:p>
            <a:r>
              <a:rPr lang="de-DE" sz="2400" dirty="0" err="1" smtClean="0"/>
              <a:t>Zamir</a:t>
            </a:r>
            <a:r>
              <a:rPr lang="de-DE" sz="2400" dirty="0" smtClean="0"/>
              <a:t> </a:t>
            </a:r>
          </a:p>
          <a:p>
            <a:r>
              <a:rPr lang="de-DE" sz="2400" dirty="0" smtClean="0"/>
              <a:t>kein schöner Klang, doch in der Paarungszeit erhält er eine wunderschöne Stimme</a:t>
            </a:r>
            <a:endParaRPr lang="de-DE" sz="2400" dirty="0"/>
          </a:p>
        </p:txBody>
      </p:sp>
      <p:sp>
        <p:nvSpPr>
          <p:cNvPr id="6" name="Textfeld 5"/>
          <p:cNvSpPr txBox="1"/>
          <p:nvPr/>
        </p:nvSpPr>
        <p:spPr>
          <a:xfrm>
            <a:off x="6681466" y="2132856"/>
            <a:ext cx="2674130" cy="400110"/>
          </a:xfrm>
          <a:prstGeom prst="rect">
            <a:avLst/>
          </a:prstGeom>
          <a:noFill/>
        </p:spPr>
        <p:txBody>
          <a:bodyPr wrap="none" rtlCol="0">
            <a:spAutoFit/>
          </a:bodyPr>
          <a:lstStyle/>
          <a:p>
            <a:r>
              <a:rPr lang="de-DE" sz="1000" dirty="0" err="1" smtClean="0"/>
              <a:t>Nezach</a:t>
            </a:r>
            <a:r>
              <a:rPr lang="de-DE" sz="1000" dirty="0" smtClean="0"/>
              <a:t> </a:t>
            </a:r>
            <a:r>
              <a:rPr lang="de-DE" sz="1000" dirty="0" err="1" smtClean="0"/>
              <a:t>Farbiash</a:t>
            </a:r>
            <a:r>
              <a:rPr lang="de-DE" sz="1000" dirty="0" smtClean="0"/>
              <a:t> CC 2.5 (Namensnennung)</a:t>
            </a:r>
          </a:p>
          <a:p>
            <a:r>
              <a:rPr lang="de-DE" sz="1000" dirty="0" smtClean="0"/>
              <a:t> /  </a:t>
            </a:r>
            <a:r>
              <a:rPr lang="de-DE" sz="1000" dirty="0" err="1" smtClean="0"/>
              <a:t>american</a:t>
            </a:r>
            <a:endParaRPr lang="de-DE" sz="1000"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0"/>
            <a:ext cx="10312782" cy="6858000"/>
          </a:xfrm>
          <a:prstGeom prst="rect">
            <a:avLst/>
          </a:prstGeom>
          <a:noFill/>
          <a:ln w="9525">
            <a:noFill/>
            <a:miter lim="800000"/>
            <a:headEnd/>
            <a:tailEnd/>
          </a:ln>
        </p:spPr>
      </p:pic>
      <p:sp>
        <p:nvSpPr>
          <p:cNvPr id="2" name="Titel 1"/>
          <p:cNvSpPr>
            <a:spLocks noGrp="1"/>
          </p:cNvSpPr>
          <p:nvPr>
            <p:ph type="title"/>
          </p:nvPr>
        </p:nvSpPr>
        <p:spPr>
          <a:xfrm>
            <a:off x="5004048" y="476672"/>
            <a:ext cx="5400600" cy="1143000"/>
          </a:xfrm>
        </p:spPr>
        <p:txBody>
          <a:bodyPr/>
          <a:lstStyle/>
          <a:p>
            <a:r>
              <a:rPr lang="de-DE" dirty="0" smtClean="0"/>
              <a:t>Turteltaube</a:t>
            </a:r>
            <a:endParaRPr lang="de-DE" dirty="0"/>
          </a:p>
        </p:txBody>
      </p:sp>
      <p:sp>
        <p:nvSpPr>
          <p:cNvPr id="3" name="Inhaltsplatzhalter 2"/>
          <p:cNvSpPr>
            <a:spLocks noGrp="1"/>
          </p:cNvSpPr>
          <p:nvPr>
            <p:ph sz="half" idx="1"/>
          </p:nvPr>
        </p:nvSpPr>
        <p:spPr>
          <a:xfrm>
            <a:off x="0" y="260648"/>
            <a:ext cx="3203848" cy="4114800"/>
          </a:xfrm>
        </p:spPr>
        <p:txBody>
          <a:bodyPr/>
          <a:lstStyle/>
          <a:p>
            <a:r>
              <a:rPr lang="de-DE" dirty="0" smtClean="0"/>
              <a:t>Hohl 2,12: </a:t>
            </a:r>
            <a:r>
              <a:rPr lang="de-DE" baseline="30000" dirty="0" smtClean="0">
                <a:solidFill>
                  <a:srgbClr val="FFFF00"/>
                </a:solidFill>
              </a:rPr>
              <a:t>12</a:t>
            </a:r>
            <a:r>
              <a:rPr lang="de-DE" dirty="0" smtClean="0">
                <a:solidFill>
                  <a:srgbClr val="FFFF00"/>
                </a:solidFill>
              </a:rPr>
              <a:t> Die Blumen </a:t>
            </a:r>
            <a:r>
              <a:rPr lang="de-DE" dirty="0" err="1" smtClean="0">
                <a:solidFill>
                  <a:srgbClr val="FFFF00"/>
                </a:solidFill>
              </a:rPr>
              <a:t>erschei-nen</a:t>
            </a:r>
            <a:r>
              <a:rPr lang="de-DE" dirty="0" smtClean="0">
                <a:solidFill>
                  <a:srgbClr val="FFFF00"/>
                </a:solidFill>
              </a:rPr>
              <a:t> im Lande, die Zeit des </a:t>
            </a:r>
            <a:r>
              <a:rPr lang="de-DE" dirty="0" err="1" smtClean="0">
                <a:solidFill>
                  <a:srgbClr val="FFFF00"/>
                </a:solidFill>
              </a:rPr>
              <a:t>Zamirs</a:t>
            </a:r>
            <a:r>
              <a:rPr lang="de-DE" dirty="0" smtClean="0">
                <a:solidFill>
                  <a:srgbClr val="FFFF00"/>
                </a:solidFill>
              </a:rPr>
              <a:t> ist </a:t>
            </a:r>
            <a:r>
              <a:rPr lang="de-DE" dirty="0" err="1" smtClean="0">
                <a:solidFill>
                  <a:srgbClr val="FFFF00"/>
                </a:solidFill>
              </a:rPr>
              <a:t>ge</a:t>
            </a:r>
            <a:r>
              <a:rPr lang="de-DE" dirty="0" smtClean="0">
                <a:solidFill>
                  <a:srgbClr val="FFFF00"/>
                </a:solidFill>
              </a:rPr>
              <a:t>-kommen, und die Stimme </a:t>
            </a:r>
            <a:r>
              <a:rPr lang="de-DE" dirty="0" smtClean="0">
                <a:solidFill>
                  <a:srgbClr val="00FF00"/>
                </a:solidFill>
              </a:rPr>
              <a:t>der Turteltaube</a:t>
            </a:r>
            <a:r>
              <a:rPr lang="de-DE" dirty="0" smtClean="0">
                <a:solidFill>
                  <a:srgbClr val="FFFF00"/>
                </a:solidFill>
              </a:rPr>
              <a:t> </a:t>
            </a:r>
            <a:r>
              <a:rPr lang="de-DE" dirty="0" err="1" smtClean="0">
                <a:solidFill>
                  <a:srgbClr val="FFFF00"/>
                </a:solidFill>
              </a:rPr>
              <a:t>läßt</a:t>
            </a:r>
            <a:r>
              <a:rPr lang="de-DE" dirty="0" smtClean="0">
                <a:solidFill>
                  <a:srgbClr val="FFFF00"/>
                </a:solidFill>
              </a:rPr>
              <a:t> sich hören in unserem Lande. </a:t>
            </a:r>
            <a:endParaRPr lang="de-DE" dirty="0">
              <a:solidFill>
                <a:srgbClr val="FFFF00"/>
              </a:solidFill>
            </a:endParaRPr>
          </a:p>
        </p:txBody>
      </p:sp>
      <p:sp>
        <p:nvSpPr>
          <p:cNvPr id="4" name="Inhaltsplatzhalter 3"/>
          <p:cNvSpPr>
            <a:spLocks noGrp="1"/>
          </p:cNvSpPr>
          <p:nvPr>
            <p:ph sz="half" idx="2"/>
          </p:nvPr>
        </p:nvSpPr>
        <p:spPr>
          <a:xfrm>
            <a:off x="395536" y="4797152"/>
            <a:ext cx="6768752" cy="3898776"/>
          </a:xfrm>
        </p:spPr>
        <p:txBody>
          <a:bodyPr/>
          <a:lstStyle/>
          <a:p>
            <a:r>
              <a:rPr lang="de-DE" sz="2400" dirty="0" smtClean="0"/>
              <a:t>Singvogel (</a:t>
            </a:r>
            <a:r>
              <a:rPr lang="de-DE" sz="2400" dirty="0" err="1" smtClean="0"/>
              <a:t>Eph</a:t>
            </a:r>
            <a:r>
              <a:rPr lang="de-DE" sz="2400" dirty="0" smtClean="0"/>
              <a:t> 5,18; Kol 3,16)</a:t>
            </a:r>
          </a:p>
          <a:p>
            <a:r>
              <a:rPr lang="de-DE" sz="2400" dirty="0" smtClean="0"/>
              <a:t>Opfer der Maria (Luk 2,24)</a:t>
            </a:r>
          </a:p>
          <a:p>
            <a:r>
              <a:rPr lang="de-DE" sz="2400" dirty="0" smtClean="0"/>
              <a:t>Pärchen bleiben sich ein Leben lang treu!</a:t>
            </a:r>
          </a:p>
        </p:txBody>
      </p:sp>
      <p:sp>
        <p:nvSpPr>
          <p:cNvPr id="6" name="Textfeld 5"/>
          <p:cNvSpPr txBox="1"/>
          <p:nvPr/>
        </p:nvSpPr>
        <p:spPr>
          <a:xfrm>
            <a:off x="6681466" y="2132856"/>
            <a:ext cx="2326278" cy="400110"/>
          </a:xfrm>
          <a:prstGeom prst="rect">
            <a:avLst/>
          </a:prstGeom>
          <a:noFill/>
        </p:spPr>
        <p:txBody>
          <a:bodyPr wrap="none" rtlCol="0">
            <a:spAutoFit/>
          </a:bodyPr>
          <a:lstStyle/>
          <a:p>
            <a:r>
              <a:rPr lang="de-DE" sz="1000" dirty="0" smtClean="0"/>
              <a:t>David King CC 2.0 (Namensnennung)</a:t>
            </a:r>
          </a:p>
          <a:p>
            <a:r>
              <a:rPr lang="de-DE" sz="1000" dirty="0" smtClean="0"/>
              <a:t> /  </a:t>
            </a:r>
            <a:r>
              <a:rPr lang="de-DE" sz="1000" dirty="0" err="1" smtClean="0"/>
              <a:t>generic</a:t>
            </a:r>
            <a:endParaRPr lang="de-DE" sz="1000"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srcRect/>
          <a:stretch>
            <a:fillRect/>
          </a:stretch>
        </p:blipFill>
        <p:spPr bwMode="auto">
          <a:xfrm>
            <a:off x="0" y="-891480"/>
            <a:ext cx="9144000" cy="9144000"/>
          </a:xfrm>
          <a:prstGeom prst="rect">
            <a:avLst/>
          </a:prstGeom>
          <a:noFill/>
          <a:ln w="9525">
            <a:noFill/>
            <a:miter lim="800000"/>
            <a:headEnd/>
            <a:tailEnd/>
          </a:ln>
        </p:spPr>
      </p:pic>
      <p:sp>
        <p:nvSpPr>
          <p:cNvPr id="2" name="Titel 1"/>
          <p:cNvSpPr>
            <a:spLocks noGrp="1"/>
          </p:cNvSpPr>
          <p:nvPr>
            <p:ph type="title"/>
          </p:nvPr>
        </p:nvSpPr>
        <p:spPr/>
        <p:txBody>
          <a:bodyPr/>
          <a:lstStyle/>
          <a:p>
            <a:r>
              <a:rPr lang="de-DE" dirty="0" smtClean="0"/>
              <a:t>1. Uhu (</a:t>
            </a:r>
            <a:r>
              <a:rPr lang="de-DE" dirty="0" smtClean="0">
                <a:sym typeface="Wingdings" pitchFamily="2" charset="2"/>
              </a:rPr>
              <a:t> </a:t>
            </a:r>
            <a:r>
              <a:rPr lang="de-DE" dirty="0" smtClean="0"/>
              <a:t>Nachtvögel)</a:t>
            </a:r>
            <a:endParaRPr lang="de-DE" dirty="0"/>
          </a:p>
        </p:txBody>
      </p:sp>
      <p:sp>
        <p:nvSpPr>
          <p:cNvPr id="4" name="Inhaltsplatzhalter 3"/>
          <p:cNvSpPr>
            <a:spLocks noGrp="1"/>
          </p:cNvSpPr>
          <p:nvPr>
            <p:ph sz="half" idx="2"/>
          </p:nvPr>
        </p:nvSpPr>
        <p:spPr>
          <a:xfrm>
            <a:off x="5004048" y="5445224"/>
            <a:ext cx="4139952" cy="3106688"/>
          </a:xfrm>
        </p:spPr>
        <p:txBody>
          <a:bodyPr/>
          <a:lstStyle/>
          <a:p>
            <a:r>
              <a:rPr lang="de-DE" dirty="0" smtClean="0"/>
              <a:t>In der Finsternis aktiv</a:t>
            </a:r>
          </a:p>
          <a:p>
            <a:r>
              <a:rPr lang="de-DE" dirty="0" err="1" smtClean="0"/>
              <a:t>Joh</a:t>
            </a:r>
            <a:r>
              <a:rPr lang="de-DE" dirty="0" smtClean="0"/>
              <a:t> 1,5; 3,19-20</a:t>
            </a:r>
            <a:endParaRPr lang="de-DE" dirty="0"/>
          </a:p>
        </p:txBody>
      </p:sp>
      <p:sp>
        <p:nvSpPr>
          <p:cNvPr id="6" name="Textfeld 5"/>
          <p:cNvSpPr txBox="1"/>
          <p:nvPr/>
        </p:nvSpPr>
        <p:spPr>
          <a:xfrm>
            <a:off x="5364088" y="6381328"/>
            <a:ext cx="3079561" cy="276999"/>
          </a:xfrm>
          <a:prstGeom prst="rect">
            <a:avLst/>
          </a:prstGeom>
          <a:noFill/>
        </p:spPr>
        <p:txBody>
          <a:bodyPr wrap="none" rtlCol="0">
            <a:spAutoFit/>
          </a:bodyPr>
          <a:lstStyle/>
          <a:p>
            <a:r>
              <a:rPr lang="de-DE" sz="1200" dirty="0" smtClean="0"/>
              <a:t>Böhringer Friedrich CC-BY-SA </a:t>
            </a:r>
            <a:r>
              <a:rPr lang="de-DE" sz="1200" dirty="0" err="1" smtClean="0"/>
              <a:t>Generic</a:t>
            </a:r>
            <a:r>
              <a:rPr lang="de-DE" sz="1200" dirty="0" smtClean="0"/>
              <a:t> 2.5</a:t>
            </a:r>
            <a:endParaRPr lang="de-DE" sz="1200"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srcRect/>
          <a:stretch>
            <a:fillRect/>
          </a:stretch>
        </p:blipFill>
        <p:spPr bwMode="auto">
          <a:xfrm>
            <a:off x="-65316" y="-675456"/>
            <a:ext cx="9239347" cy="8424936"/>
          </a:xfrm>
          <a:prstGeom prst="rect">
            <a:avLst/>
          </a:prstGeom>
          <a:noFill/>
          <a:ln w="9525">
            <a:noFill/>
            <a:miter lim="800000"/>
            <a:headEnd/>
            <a:tailEnd/>
          </a:ln>
        </p:spPr>
      </p:pic>
      <p:sp>
        <p:nvSpPr>
          <p:cNvPr id="2" name="Titel 1"/>
          <p:cNvSpPr>
            <a:spLocks noGrp="1"/>
          </p:cNvSpPr>
          <p:nvPr>
            <p:ph type="title"/>
          </p:nvPr>
        </p:nvSpPr>
        <p:spPr>
          <a:xfrm>
            <a:off x="611560" y="0"/>
            <a:ext cx="7772400" cy="1143000"/>
          </a:xfrm>
        </p:spPr>
        <p:txBody>
          <a:bodyPr/>
          <a:lstStyle/>
          <a:p>
            <a:r>
              <a:rPr lang="de-DE" dirty="0" smtClean="0"/>
              <a:t>2. Adler (</a:t>
            </a:r>
            <a:r>
              <a:rPr lang="de-DE" dirty="0" smtClean="0">
                <a:sym typeface="Wingdings" pitchFamily="2" charset="2"/>
              </a:rPr>
              <a:t> Raubvögel)</a:t>
            </a:r>
            <a:endParaRPr lang="de-DE" dirty="0"/>
          </a:p>
        </p:txBody>
      </p:sp>
      <p:sp>
        <p:nvSpPr>
          <p:cNvPr id="4" name="Inhaltsplatzhalter 3"/>
          <p:cNvSpPr>
            <a:spLocks noGrp="1"/>
          </p:cNvSpPr>
          <p:nvPr>
            <p:ph sz="half" idx="2"/>
          </p:nvPr>
        </p:nvSpPr>
        <p:spPr>
          <a:xfrm>
            <a:off x="0" y="4800600"/>
            <a:ext cx="3810000" cy="4114800"/>
          </a:xfrm>
        </p:spPr>
        <p:txBody>
          <a:bodyPr/>
          <a:lstStyle/>
          <a:p>
            <a:r>
              <a:rPr lang="de-DE" dirty="0" smtClean="0">
                <a:sym typeface="Wingdings" pitchFamily="2" charset="2"/>
              </a:rPr>
              <a:t> Gal 5,15</a:t>
            </a:r>
            <a:endParaRPr lang="de-DE" dirty="0"/>
          </a:p>
        </p:txBody>
      </p:sp>
      <p:sp>
        <p:nvSpPr>
          <p:cNvPr id="6" name="Textfeld 5"/>
          <p:cNvSpPr txBox="1"/>
          <p:nvPr/>
        </p:nvSpPr>
        <p:spPr>
          <a:xfrm>
            <a:off x="7092280" y="4437112"/>
            <a:ext cx="1680268" cy="400110"/>
          </a:xfrm>
          <a:prstGeom prst="rect">
            <a:avLst/>
          </a:prstGeom>
          <a:noFill/>
        </p:spPr>
        <p:txBody>
          <a:bodyPr wrap="none" rtlCol="0">
            <a:spAutoFit/>
          </a:bodyPr>
          <a:lstStyle/>
          <a:p>
            <a:r>
              <a:rPr lang="de-DE" sz="1000" dirty="0" smtClean="0"/>
              <a:t>J. Glover, Atlanta, </a:t>
            </a:r>
            <a:r>
              <a:rPr lang="de-DE" sz="1000" dirty="0" err="1" smtClean="0"/>
              <a:t>Giorgia</a:t>
            </a:r>
            <a:r>
              <a:rPr lang="de-DE" sz="1000" dirty="0" smtClean="0"/>
              <a:t>,</a:t>
            </a:r>
          </a:p>
          <a:p>
            <a:r>
              <a:rPr lang="de-DE" sz="1000" dirty="0" smtClean="0"/>
              <a:t> CC-BY-SA 2.5 </a:t>
            </a:r>
            <a:r>
              <a:rPr lang="de-DE" sz="1000" dirty="0" err="1" smtClean="0"/>
              <a:t>Generic</a:t>
            </a:r>
            <a:endParaRPr lang="de-DE" sz="1000"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itel 1"/>
          <p:cNvSpPr>
            <a:spLocks noGrp="1"/>
          </p:cNvSpPr>
          <p:nvPr>
            <p:ph type="title"/>
          </p:nvPr>
        </p:nvSpPr>
        <p:spPr>
          <a:xfrm>
            <a:off x="685800" y="0"/>
            <a:ext cx="7772400" cy="1124744"/>
          </a:xfrm>
        </p:spPr>
        <p:txBody>
          <a:bodyPr/>
          <a:lstStyle/>
          <a:p>
            <a:r>
              <a:rPr lang="de-DE" dirty="0" smtClean="0"/>
              <a:t>3. Geier (</a:t>
            </a:r>
            <a:r>
              <a:rPr lang="de-DE" dirty="0" smtClean="0">
                <a:sym typeface="Wingdings" pitchFamily="2" charset="2"/>
              </a:rPr>
              <a:t> Aasfresser)</a:t>
            </a:r>
            <a:endParaRPr lang="de-DE" dirty="0"/>
          </a:p>
        </p:txBody>
      </p:sp>
      <p:sp>
        <p:nvSpPr>
          <p:cNvPr id="4" name="Inhaltsplatzhalter 3"/>
          <p:cNvSpPr>
            <a:spLocks noGrp="1"/>
          </p:cNvSpPr>
          <p:nvPr>
            <p:ph sz="half" idx="2"/>
          </p:nvPr>
        </p:nvSpPr>
        <p:spPr>
          <a:xfrm>
            <a:off x="6372200" y="4293096"/>
            <a:ext cx="2771800" cy="3250704"/>
          </a:xfrm>
        </p:spPr>
        <p:txBody>
          <a:bodyPr/>
          <a:lstStyle/>
          <a:p>
            <a:r>
              <a:rPr lang="de-DE" sz="2400" dirty="0" err="1" smtClean="0">
                <a:solidFill>
                  <a:srgbClr val="FFC000"/>
                </a:solidFill>
              </a:rPr>
              <a:t>geniesst</a:t>
            </a:r>
            <a:r>
              <a:rPr lang="de-DE" sz="2400" dirty="0" smtClean="0">
                <a:solidFill>
                  <a:srgbClr val="FFC000"/>
                </a:solidFill>
              </a:rPr>
              <a:t> das Tote in seiner zersetzten Form</a:t>
            </a:r>
          </a:p>
          <a:p>
            <a:r>
              <a:rPr lang="de-DE" sz="2400" dirty="0" smtClean="0">
                <a:solidFill>
                  <a:srgbClr val="FFC000"/>
                </a:solidFill>
                <a:sym typeface="Wingdings" pitchFamily="2" charset="2"/>
              </a:rPr>
              <a:t> </a:t>
            </a:r>
            <a:r>
              <a:rPr lang="de-DE" sz="2400" dirty="0" err="1" smtClean="0">
                <a:solidFill>
                  <a:srgbClr val="FFC000"/>
                </a:solidFill>
                <a:sym typeface="Wingdings" pitchFamily="2" charset="2"/>
              </a:rPr>
              <a:t>Röm</a:t>
            </a:r>
            <a:r>
              <a:rPr lang="de-DE" sz="2400" dirty="0" smtClean="0">
                <a:solidFill>
                  <a:srgbClr val="FFC000"/>
                </a:solidFill>
                <a:sym typeface="Wingdings" pitchFamily="2" charset="2"/>
              </a:rPr>
              <a:t> 1,32; 2Thes 2,12</a:t>
            </a:r>
            <a:endParaRPr lang="de-DE" sz="2400" dirty="0">
              <a:solidFill>
                <a:srgbClr val="FFC000"/>
              </a:solidFill>
            </a:endParaRPr>
          </a:p>
        </p:txBody>
      </p:sp>
      <p:sp>
        <p:nvSpPr>
          <p:cNvPr id="6" name="Textfeld 5"/>
          <p:cNvSpPr txBox="1"/>
          <p:nvPr/>
        </p:nvSpPr>
        <p:spPr>
          <a:xfrm>
            <a:off x="971600" y="1844824"/>
            <a:ext cx="1505540" cy="246221"/>
          </a:xfrm>
          <a:prstGeom prst="rect">
            <a:avLst/>
          </a:prstGeom>
          <a:noFill/>
        </p:spPr>
        <p:txBody>
          <a:bodyPr wrap="none" rtlCol="0">
            <a:spAutoFit/>
          </a:bodyPr>
          <a:lstStyle/>
          <a:p>
            <a:r>
              <a:rPr lang="de-DE" sz="1000" dirty="0" err="1" smtClean="0"/>
              <a:t>Dellex</a:t>
            </a:r>
            <a:r>
              <a:rPr lang="de-DE" sz="1000" dirty="0" smtClean="0"/>
              <a:t> GNU 1.2 </a:t>
            </a:r>
            <a:r>
              <a:rPr lang="de-DE" sz="1000" dirty="0" err="1" smtClean="0"/>
              <a:t>or</a:t>
            </a:r>
            <a:r>
              <a:rPr lang="de-DE" sz="1000" dirty="0" smtClean="0"/>
              <a:t> </a:t>
            </a:r>
            <a:r>
              <a:rPr lang="de-DE" sz="1000" dirty="0" err="1" smtClean="0"/>
              <a:t>later</a:t>
            </a:r>
            <a:endParaRPr lang="de-DE" sz="1000"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cstate="print"/>
          <a:srcRect/>
          <a:stretch>
            <a:fillRect/>
          </a:stretch>
        </p:blipFill>
        <p:spPr bwMode="auto">
          <a:xfrm>
            <a:off x="0" y="0"/>
            <a:ext cx="9329504" cy="7029400"/>
          </a:xfrm>
          <a:prstGeom prst="rect">
            <a:avLst/>
          </a:prstGeom>
          <a:noFill/>
          <a:ln w="9525">
            <a:noFill/>
            <a:miter lim="800000"/>
            <a:headEnd/>
            <a:tailEnd/>
          </a:ln>
        </p:spPr>
      </p:pic>
      <p:sp>
        <p:nvSpPr>
          <p:cNvPr id="2" name="Titel 1"/>
          <p:cNvSpPr>
            <a:spLocks noGrp="1"/>
          </p:cNvSpPr>
          <p:nvPr>
            <p:ph type="title"/>
          </p:nvPr>
        </p:nvSpPr>
        <p:spPr>
          <a:xfrm>
            <a:off x="685800" y="0"/>
            <a:ext cx="7772400" cy="1052736"/>
          </a:xfrm>
        </p:spPr>
        <p:txBody>
          <a:bodyPr/>
          <a:lstStyle/>
          <a:p>
            <a:r>
              <a:rPr lang="de-DE" dirty="0" smtClean="0"/>
              <a:t>4. Der Storch (</a:t>
            </a:r>
            <a:r>
              <a:rPr lang="de-DE" dirty="0" smtClean="0">
                <a:sym typeface="Wingdings" pitchFamily="2" charset="2"/>
              </a:rPr>
              <a:t> Allesfresser)</a:t>
            </a:r>
            <a:endParaRPr lang="de-DE" dirty="0"/>
          </a:p>
        </p:txBody>
      </p:sp>
      <p:sp>
        <p:nvSpPr>
          <p:cNvPr id="4" name="Inhaltsplatzhalter 3"/>
          <p:cNvSpPr>
            <a:spLocks noGrp="1"/>
          </p:cNvSpPr>
          <p:nvPr>
            <p:ph sz="half" idx="2"/>
          </p:nvPr>
        </p:nvSpPr>
        <p:spPr>
          <a:xfrm>
            <a:off x="4355976" y="4365104"/>
            <a:ext cx="5040560" cy="1650504"/>
          </a:xfrm>
        </p:spPr>
        <p:txBody>
          <a:bodyPr/>
          <a:lstStyle/>
          <a:p>
            <a:r>
              <a:rPr lang="de-DE" sz="2200" dirty="0" smtClean="0"/>
              <a:t>Allesfresser</a:t>
            </a:r>
          </a:p>
          <a:p>
            <a:r>
              <a:rPr lang="de-DE" sz="2200" dirty="0" smtClean="0">
                <a:sym typeface="Wingdings" pitchFamily="2" charset="2"/>
              </a:rPr>
              <a:t> offen für alles (</a:t>
            </a:r>
            <a:r>
              <a:rPr lang="de-DE" sz="2200" dirty="0" err="1" smtClean="0">
                <a:sym typeface="Wingdings" pitchFamily="2" charset="2"/>
              </a:rPr>
              <a:t>Spr</a:t>
            </a:r>
            <a:r>
              <a:rPr lang="de-DE" sz="2200" dirty="0" smtClean="0">
                <a:sym typeface="Wingdings" pitchFamily="2" charset="2"/>
              </a:rPr>
              <a:t> 14,15: </a:t>
            </a:r>
            <a:r>
              <a:rPr lang="de-DE" sz="2200" i="1" dirty="0" err="1" smtClean="0">
                <a:sym typeface="Wingdings" pitchFamily="2" charset="2"/>
              </a:rPr>
              <a:t>pethi</a:t>
            </a:r>
            <a:r>
              <a:rPr lang="de-DE" sz="2200" dirty="0" smtClean="0">
                <a:sym typeface="Wingdings" pitchFamily="2" charset="2"/>
              </a:rPr>
              <a:t>; 1Tim 1,8: </a:t>
            </a:r>
            <a:r>
              <a:rPr lang="de-DE" sz="2200" i="1" dirty="0" err="1" smtClean="0">
                <a:sym typeface="Wingdings" pitchFamily="2" charset="2"/>
              </a:rPr>
              <a:t>bebelos</a:t>
            </a:r>
            <a:r>
              <a:rPr lang="de-DE" sz="2200" i="1" dirty="0" smtClean="0">
                <a:sym typeface="Wingdings" pitchFamily="2" charset="2"/>
              </a:rPr>
              <a:t> = profan, offen zugänglich, </a:t>
            </a:r>
            <a:r>
              <a:rPr lang="de-DE" sz="2200" i="1" dirty="0" err="1" smtClean="0">
                <a:sym typeface="Wingdings" pitchFamily="2" charset="2"/>
              </a:rPr>
              <a:t>ungöttlich</a:t>
            </a:r>
            <a:r>
              <a:rPr lang="de-DE" sz="2200" i="1" dirty="0" smtClean="0">
                <a:sym typeface="Wingdings" pitchFamily="2" charset="2"/>
              </a:rPr>
              <a:t>, gemein</a:t>
            </a:r>
          </a:p>
          <a:p>
            <a:r>
              <a:rPr lang="de-DE" sz="2200" dirty="0" smtClean="0">
                <a:sym typeface="Wingdings" pitchFamily="2" charset="2"/>
              </a:rPr>
              <a:t>Hebr. </a:t>
            </a:r>
            <a:r>
              <a:rPr lang="de-DE" sz="2200" i="1" dirty="0" err="1" smtClean="0">
                <a:sym typeface="Wingdings" pitchFamily="2" charset="2"/>
              </a:rPr>
              <a:t>chasidah</a:t>
            </a:r>
            <a:r>
              <a:rPr lang="de-DE" sz="2200" dirty="0" smtClean="0">
                <a:sym typeface="Wingdings" pitchFamily="2" charset="2"/>
              </a:rPr>
              <a:t> = der Fromme</a:t>
            </a:r>
          </a:p>
          <a:p>
            <a:r>
              <a:rPr lang="de-DE" sz="2200" dirty="0" smtClean="0">
                <a:sym typeface="Wingdings" pitchFamily="2" charset="2"/>
              </a:rPr>
              <a:t> liebliche Nachwuchspflege</a:t>
            </a:r>
            <a:endParaRPr lang="de-DE" sz="2200" dirty="0"/>
          </a:p>
        </p:txBody>
      </p:sp>
      <p:sp>
        <p:nvSpPr>
          <p:cNvPr id="6" name="Textfeld 5"/>
          <p:cNvSpPr txBox="1"/>
          <p:nvPr/>
        </p:nvSpPr>
        <p:spPr>
          <a:xfrm>
            <a:off x="827584" y="6381328"/>
            <a:ext cx="1861407" cy="246221"/>
          </a:xfrm>
          <a:prstGeom prst="rect">
            <a:avLst/>
          </a:prstGeom>
          <a:noFill/>
        </p:spPr>
        <p:txBody>
          <a:bodyPr wrap="none" rtlCol="0">
            <a:spAutoFit/>
          </a:bodyPr>
          <a:lstStyle/>
          <a:p>
            <a:r>
              <a:rPr lang="de-DE" sz="1000" dirty="0" smtClean="0"/>
              <a:t>Dick Daniels GNU 1.2 </a:t>
            </a:r>
            <a:r>
              <a:rPr lang="de-DE" sz="1000" dirty="0" err="1" smtClean="0"/>
              <a:t>or</a:t>
            </a:r>
            <a:r>
              <a:rPr lang="de-DE" sz="1000" dirty="0" smtClean="0"/>
              <a:t> </a:t>
            </a:r>
            <a:r>
              <a:rPr lang="de-DE" sz="1000" dirty="0" err="1" smtClean="0"/>
              <a:t>later</a:t>
            </a:r>
            <a:endParaRPr lang="de-DE" sz="1000"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itel 1"/>
          <p:cNvSpPr>
            <a:spLocks noGrp="1"/>
          </p:cNvSpPr>
          <p:nvPr>
            <p:ph type="title"/>
          </p:nvPr>
        </p:nvSpPr>
        <p:spPr>
          <a:xfrm>
            <a:off x="4932040" y="1124744"/>
            <a:ext cx="7772400" cy="1143000"/>
          </a:xfrm>
        </p:spPr>
        <p:txBody>
          <a:bodyPr/>
          <a:lstStyle/>
          <a:p>
            <a:r>
              <a:rPr lang="de-DE" dirty="0" smtClean="0"/>
              <a:t>Der Wiedehopf</a:t>
            </a:r>
            <a:endParaRPr lang="de-DE" dirty="0"/>
          </a:p>
        </p:txBody>
      </p:sp>
      <p:sp>
        <p:nvSpPr>
          <p:cNvPr id="4" name="Inhaltsplatzhalter 3"/>
          <p:cNvSpPr>
            <a:spLocks noGrp="1"/>
          </p:cNvSpPr>
          <p:nvPr>
            <p:ph sz="half" idx="2"/>
          </p:nvPr>
        </p:nvSpPr>
        <p:spPr>
          <a:xfrm>
            <a:off x="0" y="4149080"/>
            <a:ext cx="4716016" cy="4114800"/>
          </a:xfrm>
        </p:spPr>
        <p:txBody>
          <a:bodyPr/>
          <a:lstStyle/>
          <a:p>
            <a:r>
              <a:rPr lang="de-DE" sz="2400" dirty="0" smtClean="0"/>
              <a:t>Wunderschöner Vogel!</a:t>
            </a:r>
          </a:p>
          <a:p>
            <a:r>
              <a:rPr lang="de-DE" sz="2400" dirty="0" smtClean="0"/>
              <a:t>Sein Nest stinkt entsetzlich und ist voller Unrat.</a:t>
            </a:r>
          </a:p>
          <a:p>
            <a:r>
              <a:rPr lang="de-DE" sz="2400" dirty="0" smtClean="0"/>
              <a:t>„Außen hui und innen pfui!“</a:t>
            </a:r>
          </a:p>
          <a:p>
            <a:r>
              <a:rPr lang="de-DE" sz="2400" dirty="0" err="1" smtClean="0"/>
              <a:t>Eph</a:t>
            </a:r>
            <a:r>
              <a:rPr lang="de-DE" sz="2400" dirty="0" smtClean="0"/>
              <a:t> 5,11-12; 2Kor 4,2</a:t>
            </a:r>
          </a:p>
        </p:txBody>
      </p:sp>
      <p:sp>
        <p:nvSpPr>
          <p:cNvPr id="6" name="Textfeld 5"/>
          <p:cNvSpPr txBox="1"/>
          <p:nvPr/>
        </p:nvSpPr>
        <p:spPr>
          <a:xfrm>
            <a:off x="6156176" y="6381328"/>
            <a:ext cx="2528256" cy="276999"/>
          </a:xfrm>
          <a:prstGeom prst="rect">
            <a:avLst/>
          </a:prstGeom>
          <a:noFill/>
        </p:spPr>
        <p:txBody>
          <a:bodyPr wrap="none" rtlCol="0">
            <a:spAutoFit/>
          </a:bodyPr>
          <a:lstStyle/>
          <a:p>
            <a:r>
              <a:rPr lang="de-DE" sz="1200" b="1" dirty="0" smtClean="0">
                <a:solidFill>
                  <a:schemeClr val="bg2"/>
                </a:solidFill>
              </a:rPr>
              <a:t>BS Thurner Hof GNU 1.2 </a:t>
            </a:r>
            <a:r>
              <a:rPr lang="de-DE" sz="1200" b="1" dirty="0" err="1" smtClean="0">
                <a:solidFill>
                  <a:schemeClr val="bg2"/>
                </a:solidFill>
              </a:rPr>
              <a:t>or</a:t>
            </a:r>
            <a:r>
              <a:rPr lang="de-DE" sz="1200" b="1" dirty="0" smtClean="0">
                <a:solidFill>
                  <a:schemeClr val="bg2"/>
                </a:solidFill>
              </a:rPr>
              <a:t> </a:t>
            </a:r>
            <a:r>
              <a:rPr lang="de-DE" sz="1200" b="1" dirty="0" err="1" smtClean="0">
                <a:solidFill>
                  <a:schemeClr val="bg2"/>
                </a:solidFill>
              </a:rPr>
              <a:t>later</a:t>
            </a:r>
            <a:endParaRPr lang="de-DE" sz="1200" b="1" dirty="0">
              <a:solidFill>
                <a:schemeClr val="bg2"/>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683568" y="260648"/>
            <a:ext cx="7920880" cy="1143000"/>
          </a:xfrm>
        </p:spPr>
        <p:txBody>
          <a:bodyPr/>
          <a:lstStyle/>
          <a:p>
            <a:pPr eaLnBrk="1" hangingPunct="1"/>
            <a:r>
              <a:rPr lang="de-CH" dirty="0" smtClean="0">
                <a:solidFill>
                  <a:schemeClr val="tx1"/>
                </a:solidFill>
              </a:rPr>
              <a:t>Von 1. Mose bis Offenbarung</a:t>
            </a:r>
            <a:endParaRPr lang="de-DE" dirty="0" smtClean="0">
              <a:solidFill>
                <a:schemeClr val="tx1"/>
              </a:solidFill>
            </a:endParaRPr>
          </a:p>
        </p:txBody>
      </p:sp>
      <p:sp>
        <p:nvSpPr>
          <p:cNvPr id="19459" name="AutoShape 3">
            <a:hlinkClick r:id="rId2" action="ppaction://hlinkpres?slideindex=1&amp;slidetitle="/>
          </p:cNvPr>
          <p:cNvSpPr>
            <a:spLocks noChangeArrowheads="1"/>
          </p:cNvSpPr>
          <p:nvPr/>
        </p:nvSpPr>
        <p:spPr bwMode="auto">
          <a:xfrm>
            <a:off x="0" y="5632450"/>
            <a:ext cx="9144000" cy="1225550"/>
          </a:xfrm>
          <a:prstGeom prst="leftRightArrow">
            <a:avLst>
              <a:gd name="adj1" fmla="val 60833"/>
              <a:gd name="adj2" fmla="val 48187"/>
            </a:avLst>
          </a:prstGeom>
          <a:gradFill rotWithShape="0">
            <a:gsLst>
              <a:gs pos="0">
                <a:srgbClr val="660066"/>
              </a:gs>
              <a:gs pos="100000">
                <a:srgbClr val="FFFF00"/>
              </a:gs>
            </a:gsLst>
            <a:lin ang="5400000" scaled="1"/>
          </a:gradFill>
          <a:ln w="9525">
            <a:solidFill>
              <a:schemeClr val="tx1"/>
            </a:solidFill>
            <a:miter lim="800000"/>
            <a:headEnd/>
            <a:tailEnd/>
          </a:ln>
        </p:spPr>
        <p:txBody>
          <a:bodyPr wrap="none" anchor="ctr"/>
          <a:lstStyle/>
          <a:p>
            <a:pPr algn="ctr"/>
            <a:endParaRPr lang="fr-FR" sz="3600">
              <a:solidFill>
                <a:schemeClr val="bg1"/>
              </a:solidFill>
            </a:endParaRPr>
          </a:p>
        </p:txBody>
      </p:sp>
      <p:sp>
        <p:nvSpPr>
          <p:cNvPr id="79876" name="Oval 4"/>
          <p:cNvSpPr>
            <a:spLocks noChangeArrowheads="1"/>
          </p:cNvSpPr>
          <p:nvPr/>
        </p:nvSpPr>
        <p:spPr bwMode="auto">
          <a:xfrm>
            <a:off x="-2052638" y="0"/>
            <a:ext cx="3240088" cy="5805488"/>
          </a:xfrm>
          <a:prstGeom prst="ellipse">
            <a:avLst/>
          </a:prstGeom>
          <a:solidFill>
            <a:schemeClr val="accent1"/>
          </a:solidFill>
          <a:ln w="9525">
            <a:solidFill>
              <a:schemeClr val="tx1"/>
            </a:solidFill>
            <a:round/>
            <a:headEnd/>
            <a:tailEnd/>
          </a:ln>
        </p:spPr>
        <p:txBody>
          <a:bodyPr wrap="none" anchor="ctr"/>
          <a:lstStyle/>
          <a:p>
            <a:pPr algn="ctr"/>
            <a:endParaRPr lang="de-DE"/>
          </a:p>
        </p:txBody>
      </p:sp>
      <p:sp>
        <p:nvSpPr>
          <p:cNvPr id="79877" name="Oval 5"/>
          <p:cNvSpPr>
            <a:spLocks noChangeArrowheads="1"/>
          </p:cNvSpPr>
          <p:nvPr/>
        </p:nvSpPr>
        <p:spPr bwMode="auto">
          <a:xfrm>
            <a:off x="7812088" y="0"/>
            <a:ext cx="3240087" cy="5805488"/>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79878" name="Text Box 6"/>
          <p:cNvSpPr txBox="1">
            <a:spLocks noChangeArrowheads="1"/>
          </p:cNvSpPr>
          <p:nvPr/>
        </p:nvSpPr>
        <p:spPr bwMode="auto">
          <a:xfrm rot="-5400000">
            <a:off x="-1436687" y="2562225"/>
            <a:ext cx="3452812" cy="579438"/>
          </a:xfrm>
          <a:prstGeom prst="rect">
            <a:avLst/>
          </a:prstGeom>
          <a:noFill/>
          <a:ln w="9525">
            <a:noFill/>
            <a:miter lim="800000"/>
            <a:headEnd/>
            <a:tailEnd/>
          </a:ln>
        </p:spPr>
        <p:txBody>
          <a:bodyPr>
            <a:spAutoFit/>
          </a:bodyPr>
          <a:lstStyle/>
          <a:p>
            <a:r>
              <a:rPr lang="de-CH" sz="3200" b="1"/>
              <a:t>Schöpfung</a:t>
            </a:r>
            <a:endParaRPr lang="de-DE" sz="3200" b="1"/>
          </a:p>
        </p:txBody>
      </p:sp>
      <p:sp>
        <p:nvSpPr>
          <p:cNvPr id="79879" name="Text Box 7"/>
          <p:cNvSpPr txBox="1">
            <a:spLocks noChangeArrowheads="1"/>
          </p:cNvSpPr>
          <p:nvPr/>
        </p:nvSpPr>
        <p:spPr bwMode="auto">
          <a:xfrm rot="-5400000">
            <a:off x="6953250" y="2992438"/>
            <a:ext cx="3452813" cy="579437"/>
          </a:xfrm>
          <a:prstGeom prst="rect">
            <a:avLst/>
          </a:prstGeom>
          <a:noFill/>
          <a:ln w="9525">
            <a:noFill/>
            <a:miter lim="800000"/>
            <a:headEnd/>
            <a:tailEnd/>
          </a:ln>
        </p:spPr>
        <p:txBody>
          <a:bodyPr>
            <a:spAutoFit/>
          </a:bodyPr>
          <a:lstStyle/>
          <a:p>
            <a:r>
              <a:rPr lang="de-CH" sz="3200" b="1"/>
              <a:t>Neue Schöpfung</a:t>
            </a:r>
            <a:endParaRPr lang="de-DE" sz="3200" b="1"/>
          </a:p>
        </p:txBody>
      </p:sp>
      <p:sp>
        <p:nvSpPr>
          <p:cNvPr id="79880" name="Text Box 8"/>
          <p:cNvSpPr txBox="1">
            <a:spLocks noChangeArrowheads="1"/>
          </p:cNvSpPr>
          <p:nvPr/>
        </p:nvSpPr>
        <p:spPr bwMode="auto">
          <a:xfrm rot="-5400000">
            <a:off x="-914400" y="3200400"/>
            <a:ext cx="3810000" cy="762000"/>
          </a:xfrm>
          <a:prstGeom prst="rect">
            <a:avLst/>
          </a:prstGeom>
          <a:solidFill>
            <a:srgbClr val="00FF00"/>
          </a:solidFill>
          <a:ln w="38100" cap="sq">
            <a:miter lim="800000"/>
            <a:headEnd/>
            <a:tailEnd/>
          </a:ln>
          <a:effectLst/>
          <a:scene3d>
            <a:camera prst="legacyObliqueTopRight"/>
            <a:lightRig rig="legacyFlat3" dir="b"/>
          </a:scene3d>
          <a:sp3d extrusionH="430200" prstMaterial="legacyMatte">
            <a:bevelT w="13500" h="13500" prst="angle"/>
            <a:bevelB w="13500" h="13500" prst="angle"/>
            <a:extrusionClr>
              <a:srgbClr val="00FF00"/>
            </a:extrusionClr>
          </a:sp3d>
        </p:spPr>
        <p:txBody>
          <a:bodyPr lIns="90000" tIns="46800" rIns="90000" bIns="46800">
            <a:flatTx/>
          </a:bodyPr>
          <a:lstStyle/>
          <a:p>
            <a:pPr eaLnBrk="0" hangingPunct="0">
              <a:spcBef>
                <a:spcPct val="50000"/>
              </a:spcBef>
              <a:defRPr/>
            </a:pPr>
            <a:r>
              <a:rPr kumimoji="1" lang="fr-FR" sz="3600">
                <a:solidFill>
                  <a:srgbClr val="FF0000"/>
                </a:solidFill>
                <a:effectLst>
                  <a:outerShdw blurRad="38100" dist="38100" dir="2700000" algn="tl">
                    <a:srgbClr val="000000"/>
                  </a:outerShdw>
                </a:effectLst>
                <a:latin typeface="Arial Black" pitchFamily="34" charset="0"/>
                <a:cs typeface="Arial" charset="0"/>
              </a:rPr>
              <a:t>1</a:t>
            </a:r>
            <a:r>
              <a:rPr kumimoji="1" lang="fr-FR" sz="3600">
                <a:solidFill>
                  <a:schemeClr val="bg1"/>
                </a:solidFill>
                <a:effectLst>
                  <a:outerShdw blurRad="38100" dist="38100" dir="2700000" algn="tl">
                    <a:srgbClr val="000000"/>
                  </a:outerShdw>
                </a:effectLst>
                <a:latin typeface="Arial Black" pitchFamily="34" charset="0"/>
                <a:cs typeface="Arial" charset="0"/>
              </a:rPr>
              <a:t> </a:t>
            </a:r>
            <a:r>
              <a:rPr kumimoji="1" lang="fr-FR" sz="3600">
                <a:solidFill>
                  <a:schemeClr val="tx2"/>
                </a:solidFill>
                <a:effectLst>
                  <a:outerShdw blurRad="38100" dist="38100" dir="2700000" algn="tl">
                    <a:srgbClr val="FFFFFF"/>
                  </a:outerShdw>
                </a:effectLst>
                <a:latin typeface="Arial Black" pitchFamily="34" charset="0"/>
                <a:cs typeface="Arial" charset="0"/>
              </a:rPr>
              <a:t>Adam</a:t>
            </a:r>
            <a:endParaRPr kumimoji="1" lang="fr-FR" sz="1200">
              <a:solidFill>
                <a:schemeClr val="tx2"/>
              </a:solidFill>
              <a:latin typeface="Arial" charset="0"/>
              <a:cs typeface="Arial" charset="0"/>
            </a:endParaRPr>
          </a:p>
        </p:txBody>
      </p:sp>
      <p:sp>
        <p:nvSpPr>
          <p:cNvPr id="79881" name="Text Box 9"/>
          <p:cNvSpPr txBox="1">
            <a:spLocks noChangeArrowheads="1"/>
          </p:cNvSpPr>
          <p:nvPr/>
        </p:nvSpPr>
        <p:spPr bwMode="auto">
          <a:xfrm rot="-5400000">
            <a:off x="228600" y="3200400"/>
            <a:ext cx="3810000" cy="762000"/>
          </a:xfrm>
          <a:prstGeom prst="rect">
            <a:avLst/>
          </a:prstGeom>
          <a:solidFill>
            <a:srgbClr val="00FF00"/>
          </a:solidFill>
          <a:ln w="38100" cap="sq">
            <a:miter lim="800000"/>
            <a:headEnd/>
            <a:tailEnd/>
          </a:ln>
          <a:effectLst/>
          <a:scene3d>
            <a:camera prst="legacyObliqueTopRight"/>
            <a:lightRig rig="legacyFlat3" dir="b"/>
          </a:scene3d>
          <a:sp3d extrusionH="430200" prstMaterial="legacyMatte">
            <a:bevelT w="13500" h="13500" prst="angle"/>
            <a:bevelB w="13500" h="13500" prst="angle"/>
            <a:extrusionClr>
              <a:srgbClr val="00FF00"/>
            </a:extrusionClr>
          </a:sp3d>
        </p:spPr>
        <p:txBody>
          <a:bodyPr lIns="90000" tIns="46800" rIns="90000" bIns="46800">
            <a:flatTx/>
          </a:bodyPr>
          <a:lstStyle/>
          <a:p>
            <a:pPr eaLnBrk="0" hangingPunct="0">
              <a:spcBef>
                <a:spcPct val="50000"/>
              </a:spcBef>
              <a:defRPr/>
            </a:pPr>
            <a:r>
              <a:rPr kumimoji="1" lang="fr-FR" sz="3600">
                <a:solidFill>
                  <a:srgbClr val="FF0000"/>
                </a:solidFill>
                <a:effectLst>
                  <a:outerShdw blurRad="38100" dist="38100" dir="2700000" algn="tl">
                    <a:srgbClr val="000000"/>
                  </a:outerShdw>
                </a:effectLst>
                <a:latin typeface="Arial Black" pitchFamily="34" charset="0"/>
                <a:cs typeface="Arial" charset="0"/>
              </a:rPr>
              <a:t>2</a:t>
            </a:r>
            <a:r>
              <a:rPr kumimoji="1" lang="fr-FR" sz="3600">
                <a:solidFill>
                  <a:schemeClr val="bg1"/>
                </a:solidFill>
                <a:effectLst>
                  <a:outerShdw blurRad="38100" dist="38100" dir="2700000" algn="tl">
                    <a:srgbClr val="000000"/>
                  </a:outerShdw>
                </a:effectLst>
                <a:latin typeface="Arial Black" pitchFamily="34" charset="0"/>
                <a:cs typeface="Arial" charset="0"/>
              </a:rPr>
              <a:t> </a:t>
            </a:r>
            <a:r>
              <a:rPr kumimoji="1" lang="fr-FR" sz="3600">
                <a:solidFill>
                  <a:schemeClr val="tx2"/>
                </a:solidFill>
                <a:effectLst>
                  <a:outerShdw blurRad="38100" dist="38100" dir="2700000" algn="tl">
                    <a:srgbClr val="FFFFFF"/>
                  </a:outerShdw>
                </a:effectLst>
                <a:latin typeface="Arial Black" pitchFamily="34" charset="0"/>
                <a:cs typeface="Arial" charset="0"/>
              </a:rPr>
              <a:t>Noah</a:t>
            </a:r>
            <a:endParaRPr kumimoji="1" lang="fr-FR" sz="1200">
              <a:solidFill>
                <a:schemeClr val="tx2"/>
              </a:solidFill>
              <a:latin typeface="Arial" charset="0"/>
              <a:cs typeface="Arial" charset="0"/>
            </a:endParaRPr>
          </a:p>
        </p:txBody>
      </p:sp>
      <p:sp>
        <p:nvSpPr>
          <p:cNvPr id="79882" name="Text Box 10"/>
          <p:cNvSpPr txBox="1">
            <a:spLocks noChangeArrowheads="1"/>
          </p:cNvSpPr>
          <p:nvPr/>
        </p:nvSpPr>
        <p:spPr bwMode="auto">
          <a:xfrm rot="-5400000">
            <a:off x="1371600" y="3200400"/>
            <a:ext cx="3810000" cy="762000"/>
          </a:xfrm>
          <a:prstGeom prst="rect">
            <a:avLst/>
          </a:prstGeom>
          <a:solidFill>
            <a:srgbClr val="00FF00"/>
          </a:solidFill>
          <a:ln w="38100" cap="sq">
            <a:miter lim="800000"/>
            <a:headEnd/>
            <a:tailEnd/>
          </a:ln>
          <a:effectLst/>
          <a:scene3d>
            <a:camera prst="legacyObliqueTopRight"/>
            <a:lightRig rig="legacyFlat3" dir="b"/>
          </a:scene3d>
          <a:sp3d extrusionH="430200" prstMaterial="legacyMatte">
            <a:bevelT w="13500" h="13500" prst="angle"/>
            <a:bevelB w="13500" h="13500" prst="angle"/>
            <a:extrusionClr>
              <a:srgbClr val="00FF00"/>
            </a:extrusionClr>
          </a:sp3d>
        </p:spPr>
        <p:txBody>
          <a:bodyPr lIns="90000" tIns="46800" rIns="90000" bIns="46800">
            <a:flatTx/>
          </a:bodyPr>
          <a:lstStyle/>
          <a:p>
            <a:pPr eaLnBrk="0" hangingPunct="0">
              <a:spcBef>
                <a:spcPct val="50000"/>
              </a:spcBef>
              <a:defRPr/>
            </a:pPr>
            <a:r>
              <a:rPr kumimoji="1" lang="fr-FR" sz="3600">
                <a:solidFill>
                  <a:srgbClr val="FF0000"/>
                </a:solidFill>
                <a:effectLst>
                  <a:outerShdw blurRad="38100" dist="38100" dir="2700000" algn="tl">
                    <a:srgbClr val="000000"/>
                  </a:outerShdw>
                </a:effectLst>
                <a:latin typeface="Arial Black" pitchFamily="34" charset="0"/>
                <a:cs typeface="Arial" charset="0"/>
              </a:rPr>
              <a:t>3</a:t>
            </a:r>
            <a:r>
              <a:rPr kumimoji="1" lang="fr-FR" sz="3600">
                <a:solidFill>
                  <a:schemeClr val="bg1"/>
                </a:solidFill>
                <a:effectLst>
                  <a:outerShdw blurRad="38100" dist="38100" dir="2700000" algn="tl">
                    <a:srgbClr val="000000"/>
                  </a:outerShdw>
                </a:effectLst>
                <a:latin typeface="Arial Black" pitchFamily="34" charset="0"/>
                <a:cs typeface="Arial" charset="0"/>
              </a:rPr>
              <a:t> </a:t>
            </a:r>
            <a:r>
              <a:rPr kumimoji="1" lang="fr-FR" sz="3600">
                <a:solidFill>
                  <a:schemeClr val="tx2"/>
                </a:solidFill>
                <a:effectLst>
                  <a:outerShdw blurRad="38100" dist="38100" dir="2700000" algn="tl">
                    <a:srgbClr val="FFFFFF"/>
                  </a:outerShdw>
                </a:effectLst>
                <a:latin typeface="Arial Black" pitchFamily="34" charset="0"/>
                <a:cs typeface="Arial" charset="0"/>
              </a:rPr>
              <a:t>Abraham</a:t>
            </a:r>
            <a:endParaRPr kumimoji="1" lang="fr-FR" sz="1200">
              <a:solidFill>
                <a:schemeClr val="tx2"/>
              </a:solidFill>
              <a:latin typeface="Arial" charset="0"/>
              <a:cs typeface="Arial" charset="0"/>
            </a:endParaRPr>
          </a:p>
        </p:txBody>
      </p:sp>
      <p:sp>
        <p:nvSpPr>
          <p:cNvPr id="79883" name="Text Box 11"/>
          <p:cNvSpPr txBox="1">
            <a:spLocks noChangeArrowheads="1"/>
          </p:cNvSpPr>
          <p:nvPr/>
        </p:nvSpPr>
        <p:spPr bwMode="auto">
          <a:xfrm rot="-5400000">
            <a:off x="2514600" y="3200400"/>
            <a:ext cx="3810000" cy="762000"/>
          </a:xfrm>
          <a:prstGeom prst="rect">
            <a:avLst/>
          </a:prstGeom>
          <a:solidFill>
            <a:srgbClr val="00FF00"/>
          </a:solidFill>
          <a:ln w="38100" cap="sq">
            <a:miter lim="800000"/>
            <a:headEnd/>
            <a:tailEnd/>
          </a:ln>
          <a:effectLst/>
          <a:scene3d>
            <a:camera prst="legacyObliqueTopRight"/>
            <a:lightRig rig="legacyFlat3" dir="b"/>
          </a:scene3d>
          <a:sp3d extrusionH="430200" prstMaterial="legacyMatte">
            <a:bevelT w="13500" h="13500" prst="angle"/>
            <a:bevelB w="13500" h="13500" prst="angle"/>
            <a:extrusionClr>
              <a:srgbClr val="00FF00"/>
            </a:extrusionClr>
          </a:sp3d>
        </p:spPr>
        <p:txBody>
          <a:bodyPr lIns="90000" tIns="46800" rIns="90000" bIns="46800">
            <a:flatTx/>
          </a:bodyPr>
          <a:lstStyle/>
          <a:p>
            <a:pPr eaLnBrk="0" hangingPunct="0">
              <a:spcBef>
                <a:spcPct val="50000"/>
              </a:spcBef>
              <a:defRPr/>
            </a:pPr>
            <a:r>
              <a:rPr kumimoji="1" lang="fr-FR" sz="3600">
                <a:solidFill>
                  <a:srgbClr val="FF0000"/>
                </a:solidFill>
                <a:effectLst>
                  <a:outerShdw blurRad="38100" dist="38100" dir="2700000" algn="tl">
                    <a:srgbClr val="000000"/>
                  </a:outerShdw>
                </a:effectLst>
                <a:latin typeface="Arial Black" pitchFamily="34" charset="0"/>
                <a:cs typeface="Arial" charset="0"/>
              </a:rPr>
              <a:t>4</a:t>
            </a:r>
            <a:r>
              <a:rPr kumimoji="1" lang="fr-FR" sz="3600">
                <a:solidFill>
                  <a:schemeClr val="bg1"/>
                </a:solidFill>
                <a:effectLst>
                  <a:outerShdw blurRad="38100" dist="38100" dir="2700000" algn="tl">
                    <a:srgbClr val="000000"/>
                  </a:outerShdw>
                </a:effectLst>
                <a:latin typeface="Arial Black" pitchFamily="34" charset="0"/>
                <a:cs typeface="Arial" charset="0"/>
              </a:rPr>
              <a:t> </a:t>
            </a:r>
            <a:r>
              <a:rPr kumimoji="1" lang="fr-FR" sz="3600">
                <a:solidFill>
                  <a:schemeClr val="tx2"/>
                </a:solidFill>
                <a:effectLst>
                  <a:outerShdw blurRad="38100" dist="38100" dir="2700000" algn="tl">
                    <a:srgbClr val="FFFFFF"/>
                  </a:outerShdw>
                </a:effectLst>
                <a:latin typeface="Arial Black" pitchFamily="34" charset="0"/>
                <a:cs typeface="Arial" charset="0"/>
              </a:rPr>
              <a:t>Israel</a:t>
            </a:r>
            <a:endParaRPr kumimoji="1" lang="fr-FR" sz="1200">
              <a:solidFill>
                <a:schemeClr val="tx2"/>
              </a:solidFill>
              <a:latin typeface="Arial" charset="0"/>
              <a:cs typeface="Arial" charset="0"/>
            </a:endParaRPr>
          </a:p>
        </p:txBody>
      </p:sp>
      <p:sp>
        <p:nvSpPr>
          <p:cNvPr id="79884" name="Text Box 12"/>
          <p:cNvSpPr txBox="1">
            <a:spLocks noChangeArrowheads="1"/>
          </p:cNvSpPr>
          <p:nvPr/>
        </p:nvSpPr>
        <p:spPr bwMode="auto">
          <a:xfrm rot="-5400000">
            <a:off x="3657600" y="3200400"/>
            <a:ext cx="3810000" cy="762000"/>
          </a:xfrm>
          <a:prstGeom prst="rect">
            <a:avLst/>
          </a:prstGeom>
          <a:solidFill>
            <a:srgbClr val="00FF00"/>
          </a:solidFill>
          <a:ln w="38100" cap="sq">
            <a:miter lim="800000"/>
            <a:headEnd/>
            <a:tailEnd/>
          </a:ln>
          <a:effectLst/>
          <a:scene3d>
            <a:camera prst="legacyObliqueTopRight"/>
            <a:lightRig rig="legacyFlat3" dir="b"/>
          </a:scene3d>
          <a:sp3d extrusionH="430200" prstMaterial="legacyMatte">
            <a:bevelT w="13500" h="13500" prst="angle"/>
            <a:bevelB w="13500" h="13500" prst="angle"/>
            <a:extrusionClr>
              <a:srgbClr val="00FF00"/>
            </a:extrusionClr>
          </a:sp3d>
        </p:spPr>
        <p:txBody>
          <a:bodyPr lIns="90000" tIns="46800" rIns="90000" bIns="46800">
            <a:flatTx/>
          </a:bodyPr>
          <a:lstStyle/>
          <a:p>
            <a:pPr eaLnBrk="0" hangingPunct="0">
              <a:spcBef>
                <a:spcPct val="50000"/>
              </a:spcBef>
              <a:defRPr/>
            </a:pPr>
            <a:r>
              <a:rPr kumimoji="1" lang="fr-FR" sz="3600">
                <a:solidFill>
                  <a:srgbClr val="FF0000"/>
                </a:solidFill>
                <a:effectLst>
                  <a:outerShdw blurRad="38100" dist="38100" dir="2700000" algn="tl">
                    <a:srgbClr val="000000"/>
                  </a:outerShdw>
                </a:effectLst>
                <a:latin typeface="Arial Black" pitchFamily="34" charset="0"/>
                <a:cs typeface="Arial" charset="0"/>
              </a:rPr>
              <a:t>5</a:t>
            </a:r>
            <a:r>
              <a:rPr kumimoji="1" lang="fr-FR" sz="3600">
                <a:solidFill>
                  <a:schemeClr val="bg1"/>
                </a:solidFill>
                <a:effectLst>
                  <a:outerShdw blurRad="38100" dist="38100" dir="2700000" algn="tl">
                    <a:srgbClr val="000000"/>
                  </a:outerShdw>
                </a:effectLst>
                <a:latin typeface="Arial Black" pitchFamily="34" charset="0"/>
                <a:cs typeface="Arial" charset="0"/>
              </a:rPr>
              <a:t> </a:t>
            </a:r>
            <a:r>
              <a:rPr kumimoji="1" lang="fr-FR" sz="3600">
                <a:solidFill>
                  <a:schemeClr val="tx2"/>
                </a:solidFill>
                <a:effectLst>
                  <a:outerShdw blurRad="38100" dist="38100" dir="2700000" algn="tl">
                    <a:srgbClr val="FFFFFF"/>
                  </a:outerShdw>
                </a:effectLst>
                <a:latin typeface="Arial Black" pitchFamily="34" charset="0"/>
                <a:cs typeface="Arial" charset="0"/>
              </a:rPr>
              <a:t>David</a:t>
            </a:r>
            <a:endParaRPr kumimoji="1" lang="fr-FR" sz="1200">
              <a:solidFill>
                <a:schemeClr val="tx2"/>
              </a:solidFill>
              <a:latin typeface="Arial" charset="0"/>
              <a:cs typeface="Arial" charset="0"/>
            </a:endParaRPr>
          </a:p>
        </p:txBody>
      </p:sp>
      <p:sp>
        <p:nvSpPr>
          <p:cNvPr id="79885" name="Text Box 13"/>
          <p:cNvSpPr txBox="1">
            <a:spLocks noChangeArrowheads="1"/>
          </p:cNvSpPr>
          <p:nvPr/>
        </p:nvSpPr>
        <p:spPr bwMode="auto">
          <a:xfrm rot="-5400000">
            <a:off x="4800600" y="3200400"/>
            <a:ext cx="3810000" cy="762000"/>
          </a:xfrm>
          <a:prstGeom prst="rect">
            <a:avLst/>
          </a:prstGeom>
          <a:solidFill>
            <a:srgbClr val="00FF00"/>
          </a:solidFill>
          <a:ln w="38100" cap="sq">
            <a:miter lim="800000"/>
            <a:headEnd/>
            <a:tailEnd/>
          </a:ln>
          <a:effectLst/>
          <a:scene3d>
            <a:camera prst="legacyObliqueTopRight"/>
            <a:lightRig rig="legacyFlat3" dir="b"/>
          </a:scene3d>
          <a:sp3d extrusionH="430200" prstMaterial="legacyMatte">
            <a:bevelT w="13500" h="13500" prst="angle"/>
            <a:bevelB w="13500" h="13500" prst="angle"/>
            <a:extrusionClr>
              <a:srgbClr val="00FF00"/>
            </a:extrusionClr>
          </a:sp3d>
        </p:spPr>
        <p:txBody>
          <a:bodyPr lIns="90000" tIns="46800" rIns="90000" bIns="46800">
            <a:flatTx/>
          </a:bodyPr>
          <a:lstStyle/>
          <a:p>
            <a:pPr eaLnBrk="0" hangingPunct="0">
              <a:spcBef>
                <a:spcPct val="50000"/>
              </a:spcBef>
              <a:defRPr/>
            </a:pPr>
            <a:r>
              <a:rPr kumimoji="1" lang="fr-FR" sz="3600">
                <a:solidFill>
                  <a:srgbClr val="FF0000"/>
                </a:solidFill>
                <a:effectLst>
                  <a:outerShdw blurRad="38100" dist="38100" dir="2700000" algn="tl">
                    <a:srgbClr val="000000"/>
                  </a:outerShdw>
                </a:effectLst>
                <a:latin typeface="Arial Black" pitchFamily="34" charset="0"/>
                <a:cs typeface="Arial" charset="0"/>
              </a:rPr>
              <a:t>6</a:t>
            </a:r>
            <a:r>
              <a:rPr kumimoji="1" lang="fr-FR" sz="3600">
                <a:solidFill>
                  <a:schemeClr val="bg1"/>
                </a:solidFill>
                <a:effectLst>
                  <a:outerShdw blurRad="38100" dist="38100" dir="2700000" algn="tl">
                    <a:srgbClr val="000000"/>
                  </a:outerShdw>
                </a:effectLst>
                <a:latin typeface="Arial Black" pitchFamily="34" charset="0"/>
                <a:cs typeface="Arial" charset="0"/>
              </a:rPr>
              <a:t> </a:t>
            </a:r>
            <a:r>
              <a:rPr kumimoji="1" lang="fr-FR" altLang="ja-JP" sz="3600">
                <a:solidFill>
                  <a:schemeClr val="tx2"/>
                </a:solidFill>
                <a:effectLst>
                  <a:outerShdw blurRad="38100" dist="38100" dir="2700000" algn="tl">
                    <a:srgbClr val="FFFFFF"/>
                  </a:outerShdw>
                </a:effectLst>
                <a:latin typeface="Arial Black" pitchFamily="34" charset="0"/>
                <a:ea typeface="MS PGothic" pitchFamily="34" charset="-128"/>
                <a:cs typeface="Arial" charset="0"/>
              </a:rPr>
              <a:t>Zedekia</a:t>
            </a:r>
            <a:endParaRPr kumimoji="1" lang="fr-FR" sz="1200">
              <a:latin typeface="Arial" charset="0"/>
              <a:cs typeface="Arial" charset="0"/>
            </a:endParaRPr>
          </a:p>
        </p:txBody>
      </p:sp>
      <p:sp>
        <p:nvSpPr>
          <p:cNvPr id="79886" name="Text Box 14"/>
          <p:cNvSpPr txBox="1">
            <a:spLocks noChangeArrowheads="1"/>
          </p:cNvSpPr>
          <p:nvPr/>
        </p:nvSpPr>
        <p:spPr bwMode="auto">
          <a:xfrm rot="-5400000">
            <a:off x="5943600" y="3200400"/>
            <a:ext cx="3810000" cy="762000"/>
          </a:xfrm>
          <a:prstGeom prst="rect">
            <a:avLst/>
          </a:prstGeom>
          <a:solidFill>
            <a:srgbClr val="00FF00"/>
          </a:solidFill>
          <a:ln w="38100" cap="sq">
            <a:miter lim="800000"/>
            <a:headEnd/>
            <a:tailEnd/>
          </a:ln>
          <a:effectLst/>
          <a:scene3d>
            <a:camera prst="legacyObliqueTopRight"/>
            <a:lightRig rig="legacyFlat3" dir="b"/>
          </a:scene3d>
          <a:sp3d extrusionH="430200" prstMaterial="legacyMatte">
            <a:bevelT w="13500" h="13500" prst="angle"/>
            <a:bevelB w="13500" h="13500" prst="angle"/>
            <a:extrusionClr>
              <a:srgbClr val="00FF00"/>
            </a:extrusionClr>
          </a:sp3d>
        </p:spPr>
        <p:txBody>
          <a:bodyPr lIns="90000" tIns="46800" rIns="90000" bIns="46800">
            <a:flatTx/>
          </a:bodyPr>
          <a:lstStyle/>
          <a:p>
            <a:pPr eaLnBrk="0" hangingPunct="0">
              <a:spcBef>
                <a:spcPct val="50000"/>
              </a:spcBef>
              <a:defRPr/>
            </a:pPr>
            <a:r>
              <a:rPr kumimoji="1" lang="fr-FR" sz="3600">
                <a:solidFill>
                  <a:srgbClr val="FF0000"/>
                </a:solidFill>
                <a:effectLst>
                  <a:outerShdw blurRad="38100" dist="38100" dir="2700000" algn="tl">
                    <a:srgbClr val="000000"/>
                  </a:outerShdw>
                </a:effectLst>
                <a:latin typeface="Arial Black" pitchFamily="34" charset="0"/>
                <a:cs typeface="Arial" charset="0"/>
              </a:rPr>
              <a:t>7</a:t>
            </a:r>
            <a:r>
              <a:rPr kumimoji="1" lang="fr-FR" sz="3600">
                <a:solidFill>
                  <a:schemeClr val="bg1"/>
                </a:solidFill>
                <a:effectLst>
                  <a:outerShdw blurRad="38100" dist="38100" dir="2700000" algn="tl">
                    <a:srgbClr val="000000"/>
                  </a:outerShdw>
                </a:effectLst>
                <a:latin typeface="Arial Black" pitchFamily="34" charset="0"/>
                <a:cs typeface="Arial" charset="0"/>
              </a:rPr>
              <a:t> </a:t>
            </a:r>
            <a:r>
              <a:rPr kumimoji="1" lang="fr-FR" sz="3600">
                <a:solidFill>
                  <a:schemeClr val="tx2"/>
                </a:solidFill>
                <a:effectLst>
                  <a:outerShdw blurRad="38100" dist="38100" dir="2700000" algn="tl">
                    <a:srgbClr val="FFFFFF"/>
                  </a:outerShdw>
                </a:effectLst>
                <a:latin typeface="Arial Black" pitchFamily="34" charset="0"/>
                <a:cs typeface="Arial" charset="0"/>
              </a:rPr>
              <a:t>Israel</a:t>
            </a:r>
            <a:endParaRPr kumimoji="1" lang="fr-FR" sz="1200">
              <a:solidFill>
                <a:schemeClr val="tx2"/>
              </a:solidFill>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987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1" fill="hold" grpId="0" nodeType="clickEffect">
                                  <p:stCondLst>
                                    <p:cond delay="0"/>
                                  </p:stCondLst>
                                  <p:childTnLst>
                                    <p:set>
                                      <p:cBhvr>
                                        <p:cTn id="10" dur="1" fill="hold">
                                          <p:stCondLst>
                                            <p:cond delay="0"/>
                                          </p:stCondLst>
                                        </p:cTn>
                                        <p:tgtEl>
                                          <p:spTgt spid="79878"/>
                                        </p:tgtEl>
                                        <p:attrNameLst>
                                          <p:attrName>style.visibility</p:attrName>
                                        </p:attrNameLst>
                                      </p:cBhvr>
                                      <p:to>
                                        <p:strVal val="visible"/>
                                      </p:to>
                                    </p:set>
                                    <p:anim calcmode="lin" valueType="num">
                                      <p:cBhvr additive="base">
                                        <p:cTn id="11" dur="1000" fill="hold"/>
                                        <p:tgtEl>
                                          <p:spTgt spid="79878"/>
                                        </p:tgtEl>
                                        <p:attrNameLst>
                                          <p:attrName>ppt_x</p:attrName>
                                        </p:attrNameLst>
                                      </p:cBhvr>
                                      <p:tavLst>
                                        <p:tav tm="0">
                                          <p:val>
                                            <p:strVal val="#ppt_x"/>
                                          </p:val>
                                        </p:tav>
                                        <p:tav tm="100000">
                                          <p:val>
                                            <p:strVal val="#ppt_x"/>
                                          </p:val>
                                        </p:tav>
                                      </p:tavLst>
                                    </p:anim>
                                    <p:anim calcmode="lin" valueType="num">
                                      <p:cBhvr additive="base">
                                        <p:cTn id="12" dur="1000" fill="hold"/>
                                        <p:tgtEl>
                                          <p:spTgt spid="79878"/>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987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1" fill="hold" grpId="0" nodeType="clickEffect">
                                  <p:stCondLst>
                                    <p:cond delay="0"/>
                                  </p:stCondLst>
                                  <p:childTnLst>
                                    <p:set>
                                      <p:cBhvr>
                                        <p:cTn id="20" dur="1" fill="hold">
                                          <p:stCondLst>
                                            <p:cond delay="0"/>
                                          </p:stCondLst>
                                        </p:cTn>
                                        <p:tgtEl>
                                          <p:spTgt spid="79879"/>
                                        </p:tgtEl>
                                        <p:attrNameLst>
                                          <p:attrName>style.visibility</p:attrName>
                                        </p:attrNameLst>
                                      </p:cBhvr>
                                      <p:to>
                                        <p:strVal val="visible"/>
                                      </p:to>
                                    </p:set>
                                    <p:anim calcmode="lin" valueType="num">
                                      <p:cBhvr additive="base">
                                        <p:cTn id="21" dur="500" fill="hold"/>
                                        <p:tgtEl>
                                          <p:spTgt spid="79879"/>
                                        </p:tgtEl>
                                        <p:attrNameLst>
                                          <p:attrName>ppt_x</p:attrName>
                                        </p:attrNameLst>
                                      </p:cBhvr>
                                      <p:tavLst>
                                        <p:tav tm="0">
                                          <p:val>
                                            <p:strVal val="#ppt_x"/>
                                          </p:val>
                                        </p:tav>
                                        <p:tav tm="100000">
                                          <p:val>
                                            <p:strVal val="#ppt_x"/>
                                          </p:val>
                                        </p:tav>
                                      </p:tavLst>
                                    </p:anim>
                                    <p:anim calcmode="lin" valueType="num">
                                      <p:cBhvr additive="base">
                                        <p:cTn id="22" dur="500" fill="hold"/>
                                        <p:tgtEl>
                                          <p:spTgt spid="79879"/>
                                        </p:tgtEl>
                                        <p:attrNameLst>
                                          <p:attrName>ppt_y</p:attrName>
                                        </p:attrNameLst>
                                      </p:cBhvr>
                                      <p:tavLst>
                                        <p:tav tm="0">
                                          <p:val>
                                            <p:strVal val="0-#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5" presetClass="entr" presetSubtype="0" fill="hold" grpId="0" nodeType="clickEffect">
                                  <p:stCondLst>
                                    <p:cond delay="0"/>
                                  </p:stCondLst>
                                  <p:childTnLst>
                                    <p:set>
                                      <p:cBhvr>
                                        <p:cTn id="26" dur="1" fill="hold">
                                          <p:stCondLst>
                                            <p:cond delay="0"/>
                                          </p:stCondLst>
                                        </p:cTn>
                                        <p:tgtEl>
                                          <p:spTgt spid="79880"/>
                                        </p:tgtEl>
                                        <p:attrNameLst>
                                          <p:attrName>style.visibility</p:attrName>
                                        </p:attrNameLst>
                                      </p:cBhvr>
                                      <p:to>
                                        <p:strVal val="visible"/>
                                      </p:to>
                                    </p:set>
                                    <p:anim calcmode="lin" valueType="num">
                                      <p:cBhvr>
                                        <p:cTn id="27" dur="1000" fill="hold"/>
                                        <p:tgtEl>
                                          <p:spTgt spid="79880"/>
                                        </p:tgtEl>
                                        <p:attrNameLst>
                                          <p:attrName>ppt_w</p:attrName>
                                        </p:attrNameLst>
                                      </p:cBhvr>
                                      <p:tavLst>
                                        <p:tav tm="0">
                                          <p:val>
                                            <p:fltVal val="0"/>
                                          </p:val>
                                        </p:tav>
                                        <p:tav tm="100000">
                                          <p:val>
                                            <p:strVal val="#ppt_w"/>
                                          </p:val>
                                        </p:tav>
                                      </p:tavLst>
                                    </p:anim>
                                    <p:anim calcmode="lin" valueType="num">
                                      <p:cBhvr>
                                        <p:cTn id="28" dur="1000" fill="hold"/>
                                        <p:tgtEl>
                                          <p:spTgt spid="79880"/>
                                        </p:tgtEl>
                                        <p:attrNameLst>
                                          <p:attrName>ppt_h</p:attrName>
                                        </p:attrNameLst>
                                      </p:cBhvr>
                                      <p:tavLst>
                                        <p:tav tm="0">
                                          <p:val>
                                            <p:fltVal val="0"/>
                                          </p:val>
                                        </p:tav>
                                        <p:tav tm="100000">
                                          <p:val>
                                            <p:strVal val="#ppt_h"/>
                                          </p:val>
                                        </p:tav>
                                      </p:tavLst>
                                    </p:anim>
                                    <p:anim calcmode="lin" valueType="num">
                                      <p:cBhvr>
                                        <p:cTn id="29" dur="1000" fill="hold"/>
                                        <p:tgtEl>
                                          <p:spTgt spid="79880"/>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7988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1" fill="hold">
                      <p:stCondLst>
                        <p:cond delay="indefinite"/>
                      </p:stCondLst>
                      <p:childTnLst>
                        <p:par>
                          <p:cTn id="32" fill="hold">
                            <p:stCondLst>
                              <p:cond delay="0"/>
                            </p:stCondLst>
                            <p:childTnLst>
                              <p:par>
                                <p:cTn id="33" presetID="15" presetClass="entr" presetSubtype="0" fill="hold" grpId="0" nodeType="clickEffect">
                                  <p:stCondLst>
                                    <p:cond delay="0"/>
                                  </p:stCondLst>
                                  <p:childTnLst>
                                    <p:set>
                                      <p:cBhvr>
                                        <p:cTn id="34" dur="1" fill="hold">
                                          <p:stCondLst>
                                            <p:cond delay="0"/>
                                          </p:stCondLst>
                                        </p:cTn>
                                        <p:tgtEl>
                                          <p:spTgt spid="79881"/>
                                        </p:tgtEl>
                                        <p:attrNameLst>
                                          <p:attrName>style.visibility</p:attrName>
                                        </p:attrNameLst>
                                      </p:cBhvr>
                                      <p:to>
                                        <p:strVal val="visible"/>
                                      </p:to>
                                    </p:set>
                                    <p:anim calcmode="lin" valueType="num">
                                      <p:cBhvr>
                                        <p:cTn id="35" dur="1000" fill="hold"/>
                                        <p:tgtEl>
                                          <p:spTgt spid="79881"/>
                                        </p:tgtEl>
                                        <p:attrNameLst>
                                          <p:attrName>ppt_w</p:attrName>
                                        </p:attrNameLst>
                                      </p:cBhvr>
                                      <p:tavLst>
                                        <p:tav tm="0">
                                          <p:val>
                                            <p:fltVal val="0"/>
                                          </p:val>
                                        </p:tav>
                                        <p:tav tm="100000">
                                          <p:val>
                                            <p:strVal val="#ppt_w"/>
                                          </p:val>
                                        </p:tav>
                                      </p:tavLst>
                                    </p:anim>
                                    <p:anim calcmode="lin" valueType="num">
                                      <p:cBhvr>
                                        <p:cTn id="36" dur="1000" fill="hold"/>
                                        <p:tgtEl>
                                          <p:spTgt spid="79881"/>
                                        </p:tgtEl>
                                        <p:attrNameLst>
                                          <p:attrName>ppt_h</p:attrName>
                                        </p:attrNameLst>
                                      </p:cBhvr>
                                      <p:tavLst>
                                        <p:tav tm="0">
                                          <p:val>
                                            <p:fltVal val="0"/>
                                          </p:val>
                                        </p:tav>
                                        <p:tav tm="100000">
                                          <p:val>
                                            <p:strVal val="#ppt_h"/>
                                          </p:val>
                                        </p:tav>
                                      </p:tavLst>
                                    </p:anim>
                                    <p:anim calcmode="lin" valueType="num">
                                      <p:cBhvr>
                                        <p:cTn id="37" dur="1000" fill="hold"/>
                                        <p:tgtEl>
                                          <p:spTgt spid="79881"/>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7988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9" fill="hold">
                      <p:stCondLst>
                        <p:cond delay="indefinite"/>
                      </p:stCondLst>
                      <p:childTnLst>
                        <p:par>
                          <p:cTn id="40" fill="hold">
                            <p:stCondLst>
                              <p:cond delay="0"/>
                            </p:stCondLst>
                            <p:childTnLst>
                              <p:par>
                                <p:cTn id="41" presetID="15" presetClass="entr" presetSubtype="0" fill="hold" grpId="0" nodeType="clickEffect">
                                  <p:stCondLst>
                                    <p:cond delay="0"/>
                                  </p:stCondLst>
                                  <p:childTnLst>
                                    <p:set>
                                      <p:cBhvr>
                                        <p:cTn id="42" dur="1" fill="hold">
                                          <p:stCondLst>
                                            <p:cond delay="0"/>
                                          </p:stCondLst>
                                        </p:cTn>
                                        <p:tgtEl>
                                          <p:spTgt spid="79882"/>
                                        </p:tgtEl>
                                        <p:attrNameLst>
                                          <p:attrName>style.visibility</p:attrName>
                                        </p:attrNameLst>
                                      </p:cBhvr>
                                      <p:to>
                                        <p:strVal val="visible"/>
                                      </p:to>
                                    </p:set>
                                    <p:anim calcmode="lin" valueType="num">
                                      <p:cBhvr>
                                        <p:cTn id="43" dur="1000" fill="hold"/>
                                        <p:tgtEl>
                                          <p:spTgt spid="79882"/>
                                        </p:tgtEl>
                                        <p:attrNameLst>
                                          <p:attrName>ppt_w</p:attrName>
                                        </p:attrNameLst>
                                      </p:cBhvr>
                                      <p:tavLst>
                                        <p:tav tm="0">
                                          <p:val>
                                            <p:fltVal val="0"/>
                                          </p:val>
                                        </p:tav>
                                        <p:tav tm="100000">
                                          <p:val>
                                            <p:strVal val="#ppt_w"/>
                                          </p:val>
                                        </p:tav>
                                      </p:tavLst>
                                    </p:anim>
                                    <p:anim calcmode="lin" valueType="num">
                                      <p:cBhvr>
                                        <p:cTn id="44" dur="1000" fill="hold"/>
                                        <p:tgtEl>
                                          <p:spTgt spid="79882"/>
                                        </p:tgtEl>
                                        <p:attrNameLst>
                                          <p:attrName>ppt_h</p:attrName>
                                        </p:attrNameLst>
                                      </p:cBhvr>
                                      <p:tavLst>
                                        <p:tav tm="0">
                                          <p:val>
                                            <p:fltVal val="0"/>
                                          </p:val>
                                        </p:tav>
                                        <p:tav tm="100000">
                                          <p:val>
                                            <p:strVal val="#ppt_h"/>
                                          </p:val>
                                        </p:tav>
                                      </p:tavLst>
                                    </p:anim>
                                    <p:anim calcmode="lin" valueType="num">
                                      <p:cBhvr>
                                        <p:cTn id="45" dur="1000" fill="hold"/>
                                        <p:tgtEl>
                                          <p:spTgt spid="79882"/>
                                        </p:tgtEl>
                                        <p:attrNameLst>
                                          <p:attrName>ppt_x</p:attrName>
                                        </p:attrNameLst>
                                      </p:cBhvr>
                                      <p:tavLst>
                                        <p:tav tm="0" fmla="#ppt_x+(cos(-2*pi*(1-$))*-#ppt_x-sin(-2*pi*(1-$))*(1-#ppt_y))*(1-$)">
                                          <p:val>
                                            <p:fltVal val="0"/>
                                          </p:val>
                                        </p:tav>
                                        <p:tav tm="100000">
                                          <p:val>
                                            <p:fltVal val="1"/>
                                          </p:val>
                                        </p:tav>
                                      </p:tavLst>
                                    </p:anim>
                                    <p:anim calcmode="lin" valueType="num">
                                      <p:cBhvr>
                                        <p:cTn id="46" dur="1000" fill="hold"/>
                                        <p:tgtEl>
                                          <p:spTgt spid="7988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7" fill="hold">
                      <p:stCondLst>
                        <p:cond delay="indefinite"/>
                      </p:stCondLst>
                      <p:childTnLst>
                        <p:par>
                          <p:cTn id="48" fill="hold">
                            <p:stCondLst>
                              <p:cond delay="0"/>
                            </p:stCondLst>
                            <p:childTnLst>
                              <p:par>
                                <p:cTn id="49" presetID="15" presetClass="entr" presetSubtype="0" fill="hold" grpId="0" nodeType="clickEffect">
                                  <p:stCondLst>
                                    <p:cond delay="0"/>
                                  </p:stCondLst>
                                  <p:childTnLst>
                                    <p:set>
                                      <p:cBhvr>
                                        <p:cTn id="50" dur="1" fill="hold">
                                          <p:stCondLst>
                                            <p:cond delay="0"/>
                                          </p:stCondLst>
                                        </p:cTn>
                                        <p:tgtEl>
                                          <p:spTgt spid="79883"/>
                                        </p:tgtEl>
                                        <p:attrNameLst>
                                          <p:attrName>style.visibility</p:attrName>
                                        </p:attrNameLst>
                                      </p:cBhvr>
                                      <p:to>
                                        <p:strVal val="visible"/>
                                      </p:to>
                                    </p:set>
                                    <p:anim calcmode="lin" valueType="num">
                                      <p:cBhvr>
                                        <p:cTn id="51" dur="1000" fill="hold"/>
                                        <p:tgtEl>
                                          <p:spTgt spid="79883"/>
                                        </p:tgtEl>
                                        <p:attrNameLst>
                                          <p:attrName>ppt_w</p:attrName>
                                        </p:attrNameLst>
                                      </p:cBhvr>
                                      <p:tavLst>
                                        <p:tav tm="0">
                                          <p:val>
                                            <p:fltVal val="0"/>
                                          </p:val>
                                        </p:tav>
                                        <p:tav tm="100000">
                                          <p:val>
                                            <p:strVal val="#ppt_w"/>
                                          </p:val>
                                        </p:tav>
                                      </p:tavLst>
                                    </p:anim>
                                    <p:anim calcmode="lin" valueType="num">
                                      <p:cBhvr>
                                        <p:cTn id="52" dur="1000" fill="hold"/>
                                        <p:tgtEl>
                                          <p:spTgt spid="79883"/>
                                        </p:tgtEl>
                                        <p:attrNameLst>
                                          <p:attrName>ppt_h</p:attrName>
                                        </p:attrNameLst>
                                      </p:cBhvr>
                                      <p:tavLst>
                                        <p:tav tm="0">
                                          <p:val>
                                            <p:fltVal val="0"/>
                                          </p:val>
                                        </p:tav>
                                        <p:tav tm="100000">
                                          <p:val>
                                            <p:strVal val="#ppt_h"/>
                                          </p:val>
                                        </p:tav>
                                      </p:tavLst>
                                    </p:anim>
                                    <p:anim calcmode="lin" valueType="num">
                                      <p:cBhvr>
                                        <p:cTn id="53" dur="1000" fill="hold"/>
                                        <p:tgtEl>
                                          <p:spTgt spid="79883"/>
                                        </p:tgtEl>
                                        <p:attrNameLst>
                                          <p:attrName>ppt_x</p:attrName>
                                        </p:attrNameLst>
                                      </p:cBhvr>
                                      <p:tavLst>
                                        <p:tav tm="0" fmla="#ppt_x+(cos(-2*pi*(1-$))*-#ppt_x-sin(-2*pi*(1-$))*(1-#ppt_y))*(1-$)">
                                          <p:val>
                                            <p:fltVal val="0"/>
                                          </p:val>
                                        </p:tav>
                                        <p:tav tm="100000">
                                          <p:val>
                                            <p:fltVal val="1"/>
                                          </p:val>
                                        </p:tav>
                                      </p:tavLst>
                                    </p:anim>
                                    <p:anim calcmode="lin" valueType="num">
                                      <p:cBhvr>
                                        <p:cTn id="54" dur="1000" fill="hold"/>
                                        <p:tgtEl>
                                          <p:spTgt spid="7988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5" fill="hold">
                      <p:stCondLst>
                        <p:cond delay="indefinite"/>
                      </p:stCondLst>
                      <p:childTnLst>
                        <p:par>
                          <p:cTn id="56" fill="hold">
                            <p:stCondLst>
                              <p:cond delay="0"/>
                            </p:stCondLst>
                            <p:childTnLst>
                              <p:par>
                                <p:cTn id="57" presetID="15" presetClass="entr" presetSubtype="0" fill="hold" grpId="0" nodeType="clickEffect">
                                  <p:stCondLst>
                                    <p:cond delay="0"/>
                                  </p:stCondLst>
                                  <p:childTnLst>
                                    <p:set>
                                      <p:cBhvr>
                                        <p:cTn id="58" dur="1" fill="hold">
                                          <p:stCondLst>
                                            <p:cond delay="0"/>
                                          </p:stCondLst>
                                        </p:cTn>
                                        <p:tgtEl>
                                          <p:spTgt spid="79884"/>
                                        </p:tgtEl>
                                        <p:attrNameLst>
                                          <p:attrName>style.visibility</p:attrName>
                                        </p:attrNameLst>
                                      </p:cBhvr>
                                      <p:to>
                                        <p:strVal val="visible"/>
                                      </p:to>
                                    </p:set>
                                    <p:anim calcmode="lin" valueType="num">
                                      <p:cBhvr>
                                        <p:cTn id="59" dur="1000" fill="hold"/>
                                        <p:tgtEl>
                                          <p:spTgt spid="79884"/>
                                        </p:tgtEl>
                                        <p:attrNameLst>
                                          <p:attrName>ppt_w</p:attrName>
                                        </p:attrNameLst>
                                      </p:cBhvr>
                                      <p:tavLst>
                                        <p:tav tm="0">
                                          <p:val>
                                            <p:fltVal val="0"/>
                                          </p:val>
                                        </p:tav>
                                        <p:tav tm="100000">
                                          <p:val>
                                            <p:strVal val="#ppt_w"/>
                                          </p:val>
                                        </p:tav>
                                      </p:tavLst>
                                    </p:anim>
                                    <p:anim calcmode="lin" valueType="num">
                                      <p:cBhvr>
                                        <p:cTn id="60" dur="1000" fill="hold"/>
                                        <p:tgtEl>
                                          <p:spTgt spid="79884"/>
                                        </p:tgtEl>
                                        <p:attrNameLst>
                                          <p:attrName>ppt_h</p:attrName>
                                        </p:attrNameLst>
                                      </p:cBhvr>
                                      <p:tavLst>
                                        <p:tav tm="0">
                                          <p:val>
                                            <p:fltVal val="0"/>
                                          </p:val>
                                        </p:tav>
                                        <p:tav tm="100000">
                                          <p:val>
                                            <p:strVal val="#ppt_h"/>
                                          </p:val>
                                        </p:tav>
                                      </p:tavLst>
                                    </p:anim>
                                    <p:anim calcmode="lin" valueType="num">
                                      <p:cBhvr>
                                        <p:cTn id="61" dur="1000" fill="hold"/>
                                        <p:tgtEl>
                                          <p:spTgt spid="79884"/>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7988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63" fill="hold">
                      <p:stCondLst>
                        <p:cond delay="indefinite"/>
                      </p:stCondLst>
                      <p:childTnLst>
                        <p:par>
                          <p:cTn id="64" fill="hold">
                            <p:stCondLst>
                              <p:cond delay="0"/>
                            </p:stCondLst>
                            <p:childTnLst>
                              <p:par>
                                <p:cTn id="65" presetID="15" presetClass="entr" presetSubtype="0" fill="hold" grpId="0" nodeType="clickEffect">
                                  <p:stCondLst>
                                    <p:cond delay="0"/>
                                  </p:stCondLst>
                                  <p:childTnLst>
                                    <p:set>
                                      <p:cBhvr>
                                        <p:cTn id="66" dur="1" fill="hold">
                                          <p:stCondLst>
                                            <p:cond delay="0"/>
                                          </p:stCondLst>
                                        </p:cTn>
                                        <p:tgtEl>
                                          <p:spTgt spid="79885"/>
                                        </p:tgtEl>
                                        <p:attrNameLst>
                                          <p:attrName>style.visibility</p:attrName>
                                        </p:attrNameLst>
                                      </p:cBhvr>
                                      <p:to>
                                        <p:strVal val="visible"/>
                                      </p:to>
                                    </p:set>
                                    <p:anim calcmode="lin" valueType="num">
                                      <p:cBhvr>
                                        <p:cTn id="67" dur="1000" fill="hold"/>
                                        <p:tgtEl>
                                          <p:spTgt spid="79885"/>
                                        </p:tgtEl>
                                        <p:attrNameLst>
                                          <p:attrName>ppt_w</p:attrName>
                                        </p:attrNameLst>
                                      </p:cBhvr>
                                      <p:tavLst>
                                        <p:tav tm="0">
                                          <p:val>
                                            <p:fltVal val="0"/>
                                          </p:val>
                                        </p:tav>
                                        <p:tav tm="100000">
                                          <p:val>
                                            <p:strVal val="#ppt_w"/>
                                          </p:val>
                                        </p:tav>
                                      </p:tavLst>
                                    </p:anim>
                                    <p:anim calcmode="lin" valueType="num">
                                      <p:cBhvr>
                                        <p:cTn id="68" dur="1000" fill="hold"/>
                                        <p:tgtEl>
                                          <p:spTgt spid="79885"/>
                                        </p:tgtEl>
                                        <p:attrNameLst>
                                          <p:attrName>ppt_h</p:attrName>
                                        </p:attrNameLst>
                                      </p:cBhvr>
                                      <p:tavLst>
                                        <p:tav tm="0">
                                          <p:val>
                                            <p:fltVal val="0"/>
                                          </p:val>
                                        </p:tav>
                                        <p:tav tm="100000">
                                          <p:val>
                                            <p:strVal val="#ppt_h"/>
                                          </p:val>
                                        </p:tav>
                                      </p:tavLst>
                                    </p:anim>
                                    <p:anim calcmode="lin" valueType="num">
                                      <p:cBhvr>
                                        <p:cTn id="69" dur="1000" fill="hold"/>
                                        <p:tgtEl>
                                          <p:spTgt spid="79885"/>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7988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71" fill="hold">
                      <p:stCondLst>
                        <p:cond delay="indefinite"/>
                      </p:stCondLst>
                      <p:childTnLst>
                        <p:par>
                          <p:cTn id="72" fill="hold">
                            <p:stCondLst>
                              <p:cond delay="0"/>
                            </p:stCondLst>
                            <p:childTnLst>
                              <p:par>
                                <p:cTn id="73" presetID="15" presetClass="entr" presetSubtype="0" fill="hold" grpId="0" nodeType="clickEffect">
                                  <p:stCondLst>
                                    <p:cond delay="0"/>
                                  </p:stCondLst>
                                  <p:childTnLst>
                                    <p:set>
                                      <p:cBhvr>
                                        <p:cTn id="74" dur="1" fill="hold">
                                          <p:stCondLst>
                                            <p:cond delay="0"/>
                                          </p:stCondLst>
                                        </p:cTn>
                                        <p:tgtEl>
                                          <p:spTgt spid="79886"/>
                                        </p:tgtEl>
                                        <p:attrNameLst>
                                          <p:attrName>style.visibility</p:attrName>
                                        </p:attrNameLst>
                                      </p:cBhvr>
                                      <p:to>
                                        <p:strVal val="visible"/>
                                      </p:to>
                                    </p:set>
                                    <p:anim calcmode="lin" valueType="num">
                                      <p:cBhvr>
                                        <p:cTn id="75" dur="1000" fill="hold"/>
                                        <p:tgtEl>
                                          <p:spTgt spid="79886"/>
                                        </p:tgtEl>
                                        <p:attrNameLst>
                                          <p:attrName>ppt_w</p:attrName>
                                        </p:attrNameLst>
                                      </p:cBhvr>
                                      <p:tavLst>
                                        <p:tav tm="0">
                                          <p:val>
                                            <p:fltVal val="0"/>
                                          </p:val>
                                        </p:tav>
                                        <p:tav tm="100000">
                                          <p:val>
                                            <p:strVal val="#ppt_w"/>
                                          </p:val>
                                        </p:tav>
                                      </p:tavLst>
                                    </p:anim>
                                    <p:anim calcmode="lin" valueType="num">
                                      <p:cBhvr>
                                        <p:cTn id="76" dur="1000" fill="hold"/>
                                        <p:tgtEl>
                                          <p:spTgt spid="79886"/>
                                        </p:tgtEl>
                                        <p:attrNameLst>
                                          <p:attrName>ppt_h</p:attrName>
                                        </p:attrNameLst>
                                      </p:cBhvr>
                                      <p:tavLst>
                                        <p:tav tm="0">
                                          <p:val>
                                            <p:fltVal val="0"/>
                                          </p:val>
                                        </p:tav>
                                        <p:tav tm="100000">
                                          <p:val>
                                            <p:strVal val="#ppt_h"/>
                                          </p:val>
                                        </p:tav>
                                      </p:tavLst>
                                    </p:anim>
                                    <p:anim calcmode="lin" valueType="num">
                                      <p:cBhvr>
                                        <p:cTn id="77" dur="1000" fill="hold"/>
                                        <p:tgtEl>
                                          <p:spTgt spid="79886"/>
                                        </p:tgtEl>
                                        <p:attrNameLst>
                                          <p:attrName>ppt_x</p:attrName>
                                        </p:attrNameLst>
                                      </p:cBhvr>
                                      <p:tavLst>
                                        <p:tav tm="0" fmla="#ppt_x+(cos(-2*pi*(1-$))*-#ppt_x-sin(-2*pi*(1-$))*(1-#ppt_y))*(1-$)">
                                          <p:val>
                                            <p:fltVal val="0"/>
                                          </p:val>
                                        </p:tav>
                                        <p:tav tm="100000">
                                          <p:val>
                                            <p:fltVal val="1"/>
                                          </p:val>
                                        </p:tav>
                                      </p:tavLst>
                                    </p:anim>
                                    <p:anim calcmode="lin" valueType="num">
                                      <p:cBhvr>
                                        <p:cTn id="78" dur="1000" fill="hold"/>
                                        <p:tgtEl>
                                          <p:spTgt spid="7988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6" grpId="0" animBg="1"/>
      <p:bldP spid="79877" grpId="0" animBg="1"/>
      <p:bldP spid="79878" grpId="0"/>
      <p:bldP spid="79879" grpId="0"/>
      <p:bldP spid="79880" grpId="0" animBg="1" autoUpdateAnimBg="0"/>
      <p:bldP spid="79881" grpId="0" animBg="1" autoUpdateAnimBg="0"/>
      <p:bldP spid="79882" grpId="0" animBg="1" autoUpdateAnimBg="0"/>
      <p:bldP spid="79883" grpId="0" animBg="1" autoUpdateAnimBg="0"/>
      <p:bldP spid="79884" grpId="0" animBg="1" autoUpdateAnimBg="0"/>
      <p:bldP spid="79885" grpId="0" animBg="1" autoUpdateAnimBg="0"/>
      <p:bldP spid="79886" grpId="0" animBg="1"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Die Fledermaus</a:t>
            </a:r>
            <a:endParaRPr lang="de-DE" dirty="0"/>
          </a:p>
        </p:txBody>
      </p:sp>
      <p:sp>
        <p:nvSpPr>
          <p:cNvPr id="4" name="Inhaltsplatzhalter 3"/>
          <p:cNvSpPr>
            <a:spLocks noGrp="1"/>
          </p:cNvSpPr>
          <p:nvPr>
            <p:ph sz="half" idx="2"/>
          </p:nvPr>
        </p:nvSpPr>
        <p:spPr>
          <a:xfrm>
            <a:off x="4899720" y="764704"/>
            <a:ext cx="4244280" cy="4114800"/>
          </a:xfrm>
        </p:spPr>
        <p:txBody>
          <a:bodyPr/>
          <a:lstStyle/>
          <a:p>
            <a:r>
              <a:rPr lang="de-DE" sz="2400" dirty="0" smtClean="0"/>
              <a:t>Weder Vogel noch Maus</a:t>
            </a:r>
          </a:p>
          <a:p>
            <a:r>
              <a:rPr lang="de-DE" sz="2400" dirty="0" smtClean="0"/>
              <a:t>Vgl. „Weder Fisch noch Vogel“</a:t>
            </a:r>
          </a:p>
          <a:p>
            <a:r>
              <a:rPr lang="de-DE" sz="2400" dirty="0" smtClean="0">
                <a:sym typeface="Wingdings" pitchFamily="2" charset="2"/>
              </a:rPr>
              <a:t> Menschen, die nicht klar als Gläubige zu erkennen sind</a:t>
            </a:r>
            <a:endParaRPr lang="de-DE" sz="2400" dirty="0"/>
          </a:p>
        </p:txBody>
      </p:sp>
      <p:pic>
        <p:nvPicPr>
          <p:cNvPr id="12290"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83568" y="1844824"/>
            <a:ext cx="3816424" cy="2319545"/>
          </a:xfrm>
          <a:prstGeom prst="rect">
            <a:avLst/>
          </a:prstGeom>
          <a:noFill/>
          <a:ln w="9525">
            <a:noFill/>
            <a:miter lim="800000"/>
            <a:headEnd/>
            <a:tailEnd/>
          </a:ln>
        </p:spPr>
      </p:pic>
      <p:sp>
        <p:nvSpPr>
          <p:cNvPr id="6" name="Textfeld 5"/>
          <p:cNvSpPr txBox="1"/>
          <p:nvPr/>
        </p:nvSpPr>
        <p:spPr>
          <a:xfrm>
            <a:off x="3851920" y="3861048"/>
            <a:ext cx="631904" cy="246221"/>
          </a:xfrm>
          <a:prstGeom prst="rect">
            <a:avLst/>
          </a:prstGeom>
          <a:noFill/>
        </p:spPr>
        <p:txBody>
          <a:bodyPr wrap="none" rtlCol="0">
            <a:spAutoFit/>
          </a:bodyPr>
          <a:lstStyle/>
          <a:p>
            <a:r>
              <a:rPr lang="de-DE" sz="1000" dirty="0" smtClean="0"/>
              <a:t>FB / US</a:t>
            </a:r>
            <a:endParaRPr lang="de-DE" sz="1000"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cstate="print"/>
          <a:srcRect/>
          <a:stretch>
            <a:fillRect/>
          </a:stretch>
        </p:blipFill>
        <p:spPr bwMode="auto">
          <a:xfrm>
            <a:off x="0" y="0"/>
            <a:ext cx="9237916" cy="7245424"/>
          </a:xfrm>
          <a:prstGeom prst="rect">
            <a:avLst/>
          </a:prstGeom>
          <a:noFill/>
          <a:ln w="9525">
            <a:noFill/>
            <a:miter lim="800000"/>
            <a:headEnd/>
            <a:tailEnd/>
          </a:ln>
        </p:spPr>
      </p:pic>
      <p:sp>
        <p:nvSpPr>
          <p:cNvPr id="2" name="Titel 1"/>
          <p:cNvSpPr>
            <a:spLocks noGrp="1"/>
          </p:cNvSpPr>
          <p:nvPr>
            <p:ph type="title"/>
          </p:nvPr>
        </p:nvSpPr>
        <p:spPr/>
        <p:txBody>
          <a:bodyPr/>
          <a:lstStyle/>
          <a:p>
            <a:r>
              <a:rPr lang="de-DE" dirty="0" smtClean="0"/>
              <a:t>Die Heuschrecke</a:t>
            </a:r>
            <a:endParaRPr lang="de-DE" dirty="0"/>
          </a:p>
        </p:txBody>
      </p:sp>
      <p:sp>
        <p:nvSpPr>
          <p:cNvPr id="4" name="Inhaltsplatzhalter 3"/>
          <p:cNvSpPr>
            <a:spLocks noGrp="1"/>
          </p:cNvSpPr>
          <p:nvPr>
            <p:ph sz="half" idx="2"/>
          </p:nvPr>
        </p:nvSpPr>
        <p:spPr>
          <a:xfrm>
            <a:off x="251520" y="4509120"/>
            <a:ext cx="8278688" cy="2348880"/>
          </a:xfrm>
        </p:spPr>
        <p:txBody>
          <a:bodyPr/>
          <a:lstStyle/>
          <a:p>
            <a:r>
              <a:rPr lang="de-DE" sz="2000" b="1" dirty="0" smtClean="0"/>
              <a:t>3Mos 11,20-22: </a:t>
            </a:r>
            <a:r>
              <a:rPr lang="de-DE" sz="2000" b="1" baseline="30000" dirty="0" smtClean="0">
                <a:solidFill>
                  <a:srgbClr val="FFFF00"/>
                </a:solidFill>
              </a:rPr>
              <a:t>20</a:t>
            </a:r>
            <a:r>
              <a:rPr lang="de-DE" sz="2000" b="1" dirty="0" smtClean="0">
                <a:solidFill>
                  <a:srgbClr val="FFFF00"/>
                </a:solidFill>
              </a:rPr>
              <a:t> Alles geflügelte Kleingetier, das auf Vieren geht, soll euch ein </a:t>
            </a:r>
            <a:r>
              <a:rPr lang="de-DE" sz="2000" b="1" dirty="0" err="1" smtClean="0">
                <a:solidFill>
                  <a:srgbClr val="FFFF00"/>
                </a:solidFill>
              </a:rPr>
              <a:t>Greuel</a:t>
            </a:r>
            <a:r>
              <a:rPr lang="de-DE" sz="2000" b="1" dirty="0" smtClean="0">
                <a:solidFill>
                  <a:srgbClr val="FFFF00"/>
                </a:solidFill>
              </a:rPr>
              <a:t> sein. </a:t>
            </a:r>
            <a:r>
              <a:rPr lang="de-DE" sz="2000" b="1" baseline="30000" dirty="0" smtClean="0">
                <a:solidFill>
                  <a:srgbClr val="FFFF00"/>
                </a:solidFill>
              </a:rPr>
              <a:t>21</a:t>
            </a:r>
            <a:r>
              <a:rPr lang="de-DE" sz="2000" b="1" dirty="0" smtClean="0">
                <a:solidFill>
                  <a:srgbClr val="FFFF00"/>
                </a:solidFill>
              </a:rPr>
              <a:t> Nur dieses dürft ihr essen von allem geflügelten Kleingetier, das auf Vieren geht: was Schenkel hat oberhalb seiner Füße, um damit auf der Erde zu hüpfen. </a:t>
            </a:r>
            <a:r>
              <a:rPr lang="de-DE" sz="2000" b="1" baseline="30000" dirty="0" smtClean="0">
                <a:solidFill>
                  <a:srgbClr val="FFFF00"/>
                </a:solidFill>
              </a:rPr>
              <a:t>22</a:t>
            </a:r>
            <a:r>
              <a:rPr lang="de-DE" sz="2000" b="1" dirty="0" smtClean="0">
                <a:solidFill>
                  <a:srgbClr val="FFFF00"/>
                </a:solidFill>
              </a:rPr>
              <a:t> Diese dürft ihr von ihnen essen: den </a:t>
            </a:r>
            <a:r>
              <a:rPr lang="de-DE" sz="2000" b="1" dirty="0" err="1" smtClean="0">
                <a:solidFill>
                  <a:srgbClr val="FFFF00"/>
                </a:solidFill>
              </a:rPr>
              <a:t>Arbeh</a:t>
            </a:r>
            <a:r>
              <a:rPr lang="de-DE" sz="2000" b="1" dirty="0" smtClean="0">
                <a:solidFill>
                  <a:srgbClr val="FFFF00"/>
                </a:solidFill>
              </a:rPr>
              <a:t> nach seiner Art und den </a:t>
            </a:r>
            <a:r>
              <a:rPr lang="de-DE" sz="2000" b="1" dirty="0" err="1" smtClean="0">
                <a:solidFill>
                  <a:srgbClr val="FFFF00"/>
                </a:solidFill>
              </a:rPr>
              <a:t>Solham</a:t>
            </a:r>
            <a:r>
              <a:rPr lang="de-DE" sz="2000" b="1" dirty="0" smtClean="0">
                <a:solidFill>
                  <a:srgbClr val="FFFF00"/>
                </a:solidFill>
              </a:rPr>
              <a:t> nach seiner Art und den </a:t>
            </a:r>
            <a:r>
              <a:rPr lang="de-DE" sz="2000" b="1" dirty="0" err="1" smtClean="0">
                <a:solidFill>
                  <a:srgbClr val="FFFF00"/>
                </a:solidFill>
              </a:rPr>
              <a:t>Chargol</a:t>
            </a:r>
            <a:r>
              <a:rPr lang="de-DE" sz="2000" b="1" dirty="0" smtClean="0">
                <a:solidFill>
                  <a:srgbClr val="FFFF00"/>
                </a:solidFill>
              </a:rPr>
              <a:t> nach seiner Art und den </a:t>
            </a:r>
            <a:r>
              <a:rPr lang="de-DE" sz="2000" b="1" dirty="0" err="1" smtClean="0">
                <a:solidFill>
                  <a:srgbClr val="FFFF00"/>
                </a:solidFill>
              </a:rPr>
              <a:t>Chagab</a:t>
            </a:r>
            <a:r>
              <a:rPr lang="de-DE" sz="2000" b="1" dirty="0" smtClean="0">
                <a:solidFill>
                  <a:srgbClr val="FFFF00"/>
                </a:solidFill>
              </a:rPr>
              <a:t> nach seiner Art. </a:t>
            </a:r>
            <a:endParaRPr lang="de-DE" sz="2000" b="1" dirty="0">
              <a:solidFill>
                <a:srgbClr val="FFFF00"/>
              </a:solidFill>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cstate="print"/>
          <a:srcRect/>
          <a:stretch>
            <a:fillRect/>
          </a:stretch>
        </p:blipFill>
        <p:spPr bwMode="auto">
          <a:xfrm>
            <a:off x="0" y="0"/>
            <a:ext cx="9237916" cy="7245424"/>
          </a:xfrm>
          <a:prstGeom prst="rect">
            <a:avLst/>
          </a:prstGeom>
          <a:noFill/>
          <a:ln w="9525">
            <a:noFill/>
            <a:miter lim="800000"/>
            <a:headEnd/>
            <a:tailEnd/>
          </a:ln>
        </p:spPr>
      </p:pic>
      <p:sp>
        <p:nvSpPr>
          <p:cNvPr id="2" name="Titel 1"/>
          <p:cNvSpPr>
            <a:spLocks noGrp="1"/>
          </p:cNvSpPr>
          <p:nvPr>
            <p:ph type="title"/>
          </p:nvPr>
        </p:nvSpPr>
        <p:spPr/>
        <p:txBody>
          <a:bodyPr/>
          <a:lstStyle/>
          <a:p>
            <a:r>
              <a:rPr lang="de-DE" dirty="0" smtClean="0"/>
              <a:t>Die Heuschrecke</a:t>
            </a:r>
            <a:endParaRPr lang="de-DE" dirty="0"/>
          </a:p>
        </p:txBody>
      </p:sp>
      <p:sp>
        <p:nvSpPr>
          <p:cNvPr id="4" name="Inhaltsplatzhalter 3"/>
          <p:cNvSpPr>
            <a:spLocks noGrp="1"/>
          </p:cNvSpPr>
          <p:nvPr>
            <p:ph sz="half" idx="2"/>
          </p:nvPr>
        </p:nvSpPr>
        <p:spPr>
          <a:xfrm>
            <a:off x="251520" y="5085184"/>
            <a:ext cx="8278688" cy="1772816"/>
          </a:xfrm>
        </p:spPr>
        <p:txBody>
          <a:bodyPr/>
          <a:lstStyle/>
          <a:p>
            <a:r>
              <a:rPr lang="de-DE" b="1" dirty="0" smtClean="0"/>
              <a:t>Ps 18,30: </a:t>
            </a:r>
            <a:r>
              <a:rPr lang="de-DE" b="1" dirty="0" smtClean="0">
                <a:solidFill>
                  <a:srgbClr val="FFFF00"/>
                </a:solidFill>
              </a:rPr>
              <a:t>Denn mit dir werde ich gegen eine Schar anrennen, und mit meinem Gott werde ich eine Mauer überspringen.</a:t>
            </a:r>
          </a:p>
          <a:p>
            <a:r>
              <a:rPr lang="de-DE" b="1" dirty="0" smtClean="0">
                <a:sym typeface="Wingdings" pitchFamily="2" charset="2"/>
              </a:rPr>
              <a:t> Mat 3,4; Mark 1,6</a:t>
            </a:r>
            <a:endParaRPr lang="de-DE" b="1" dirty="0" smtClean="0"/>
          </a:p>
          <a:p>
            <a:pPr>
              <a:buNone/>
            </a:pPr>
            <a:r>
              <a:rPr lang="de-DE" b="1" dirty="0" smtClean="0">
                <a:solidFill>
                  <a:srgbClr val="FFFF00"/>
                </a:solidFill>
              </a:rPr>
              <a:t> </a:t>
            </a:r>
            <a:endParaRPr lang="de-DE" b="1" dirty="0">
              <a:solidFill>
                <a:srgbClr val="FFFF00"/>
              </a:solidFill>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itel 1"/>
          <p:cNvSpPr>
            <a:spLocks noGrp="1"/>
          </p:cNvSpPr>
          <p:nvPr>
            <p:ph type="title"/>
          </p:nvPr>
        </p:nvSpPr>
        <p:spPr/>
        <p:txBody>
          <a:bodyPr/>
          <a:lstStyle/>
          <a:p>
            <a:r>
              <a:rPr lang="de-DE" dirty="0" smtClean="0"/>
              <a:t>Der Maulwurf</a:t>
            </a:r>
            <a:endParaRPr lang="de-DE" dirty="0"/>
          </a:p>
        </p:txBody>
      </p:sp>
      <p:sp>
        <p:nvSpPr>
          <p:cNvPr id="3" name="Inhaltsplatzhalter 2"/>
          <p:cNvSpPr>
            <a:spLocks noGrp="1"/>
          </p:cNvSpPr>
          <p:nvPr>
            <p:ph sz="half" idx="1"/>
          </p:nvPr>
        </p:nvSpPr>
        <p:spPr/>
        <p:txBody>
          <a:bodyPr/>
          <a:lstStyle/>
          <a:p>
            <a:r>
              <a:rPr lang="de-DE" dirty="0" smtClean="0"/>
              <a:t>3Mo 11,29</a:t>
            </a:r>
            <a:endParaRPr lang="de-DE" dirty="0"/>
          </a:p>
        </p:txBody>
      </p:sp>
      <p:sp>
        <p:nvSpPr>
          <p:cNvPr id="4" name="Inhaltsplatzhalter 3"/>
          <p:cNvSpPr>
            <a:spLocks noGrp="1"/>
          </p:cNvSpPr>
          <p:nvPr>
            <p:ph sz="half" idx="2"/>
          </p:nvPr>
        </p:nvSpPr>
        <p:spPr>
          <a:xfrm>
            <a:off x="5652120" y="0"/>
            <a:ext cx="3491880" cy="4114800"/>
          </a:xfrm>
        </p:spPr>
        <p:txBody>
          <a:bodyPr/>
          <a:lstStyle/>
          <a:p>
            <a:r>
              <a:rPr lang="de-DE" sz="2000" dirty="0" smtClean="0"/>
              <a:t>die meiste Zeit seines Lebens unter der Erde</a:t>
            </a:r>
          </a:p>
          <a:p>
            <a:r>
              <a:rPr lang="de-DE" sz="2000" dirty="0" smtClean="0"/>
              <a:t>Einzelgänger</a:t>
            </a:r>
          </a:p>
          <a:p>
            <a:r>
              <a:rPr lang="de-DE" sz="2000" dirty="0" smtClean="0"/>
              <a:t>sehr </a:t>
            </a:r>
            <a:r>
              <a:rPr lang="de-DE" sz="2000" dirty="0" err="1" smtClean="0"/>
              <a:t>agressiv</a:t>
            </a:r>
            <a:r>
              <a:rPr lang="de-DE" sz="2000" dirty="0" smtClean="0"/>
              <a:t> gegen Artgenossen</a:t>
            </a:r>
          </a:p>
          <a:p>
            <a:r>
              <a:rPr lang="de-DE" sz="2000" dirty="0" smtClean="0"/>
              <a:t>Wo sind seine Augen?</a:t>
            </a:r>
          </a:p>
          <a:p>
            <a:r>
              <a:rPr lang="de-DE" sz="2000" dirty="0" smtClean="0"/>
              <a:t>2Pet 1,9</a:t>
            </a:r>
            <a:endParaRPr lang="de-DE" sz="2000" dirty="0"/>
          </a:p>
        </p:txBody>
      </p:sp>
      <p:sp>
        <p:nvSpPr>
          <p:cNvPr id="6" name="Textfeld 5"/>
          <p:cNvSpPr txBox="1"/>
          <p:nvPr/>
        </p:nvSpPr>
        <p:spPr>
          <a:xfrm>
            <a:off x="2339752" y="6093296"/>
            <a:ext cx="2167581" cy="246221"/>
          </a:xfrm>
          <a:prstGeom prst="rect">
            <a:avLst/>
          </a:prstGeom>
          <a:noFill/>
        </p:spPr>
        <p:txBody>
          <a:bodyPr wrap="none" rtlCol="0">
            <a:spAutoFit/>
          </a:bodyPr>
          <a:lstStyle/>
          <a:p>
            <a:r>
              <a:rPr lang="de-DE" sz="1000" dirty="0" smtClean="0"/>
              <a:t>Michael David Hill GNU 1.2 </a:t>
            </a:r>
            <a:r>
              <a:rPr lang="de-DE" sz="1000" dirty="0" err="1" smtClean="0"/>
              <a:t>or</a:t>
            </a:r>
            <a:r>
              <a:rPr lang="de-DE" sz="1000" dirty="0" smtClean="0"/>
              <a:t> </a:t>
            </a:r>
            <a:r>
              <a:rPr lang="de-DE" sz="1000" dirty="0" err="1" smtClean="0"/>
              <a:t>later</a:t>
            </a:r>
            <a:endParaRPr lang="de-DE" sz="1000"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cstate="print"/>
          <a:srcRect/>
          <a:stretch>
            <a:fillRect/>
          </a:stretch>
        </p:blipFill>
        <p:spPr bwMode="auto">
          <a:xfrm>
            <a:off x="0" y="0"/>
            <a:ext cx="9468544" cy="7101408"/>
          </a:xfrm>
          <a:prstGeom prst="rect">
            <a:avLst/>
          </a:prstGeom>
          <a:noFill/>
          <a:ln w="9525">
            <a:noFill/>
            <a:miter lim="800000"/>
            <a:headEnd/>
            <a:tailEnd/>
          </a:ln>
        </p:spPr>
      </p:pic>
      <p:sp>
        <p:nvSpPr>
          <p:cNvPr id="2" name="Titel 1"/>
          <p:cNvSpPr>
            <a:spLocks noGrp="1"/>
          </p:cNvSpPr>
          <p:nvPr>
            <p:ph type="title"/>
          </p:nvPr>
        </p:nvSpPr>
        <p:spPr>
          <a:xfrm>
            <a:off x="251520" y="332656"/>
            <a:ext cx="7520880" cy="1143000"/>
          </a:xfrm>
        </p:spPr>
        <p:txBody>
          <a:bodyPr/>
          <a:lstStyle/>
          <a:p>
            <a:r>
              <a:rPr lang="de-DE" dirty="0" smtClean="0"/>
              <a:t>Das </a:t>
            </a:r>
            <a:r>
              <a:rPr lang="de-DE" dirty="0" err="1" smtClean="0"/>
              <a:t>Cha</a:t>
            </a:r>
            <a:r>
              <a:rPr lang="de-DE" dirty="0" smtClean="0"/>
              <a:t>-</a:t>
            </a:r>
            <a:br>
              <a:rPr lang="de-DE" dirty="0" smtClean="0"/>
            </a:br>
            <a:r>
              <a:rPr lang="de-DE" dirty="0" err="1" smtClean="0"/>
              <a:t>mäleon</a:t>
            </a:r>
            <a:endParaRPr lang="de-DE" dirty="0"/>
          </a:p>
        </p:txBody>
      </p:sp>
      <p:sp>
        <p:nvSpPr>
          <p:cNvPr id="3" name="Inhaltsplatzhalter 2"/>
          <p:cNvSpPr>
            <a:spLocks noGrp="1"/>
          </p:cNvSpPr>
          <p:nvPr>
            <p:ph sz="half" idx="1"/>
          </p:nvPr>
        </p:nvSpPr>
        <p:spPr>
          <a:xfrm>
            <a:off x="6516216" y="4653136"/>
            <a:ext cx="3089920" cy="2586608"/>
          </a:xfrm>
        </p:spPr>
        <p:txBody>
          <a:bodyPr/>
          <a:lstStyle/>
          <a:p>
            <a:r>
              <a:rPr lang="de-DE" sz="2400" dirty="0" smtClean="0"/>
              <a:t>3Mos 11,30</a:t>
            </a:r>
          </a:p>
          <a:p>
            <a:r>
              <a:rPr lang="de-DE" sz="2400" dirty="0" smtClean="0"/>
              <a:t>passt sich jeder Umgebung an</a:t>
            </a:r>
          </a:p>
          <a:p>
            <a:r>
              <a:rPr lang="de-DE" sz="2400" dirty="0" smtClean="0">
                <a:sym typeface="Wingdings" pitchFamily="2" charset="2"/>
              </a:rPr>
              <a:t> </a:t>
            </a:r>
            <a:r>
              <a:rPr lang="de-DE" sz="2400" dirty="0" err="1" smtClean="0">
                <a:sym typeface="Wingdings" pitchFamily="2" charset="2"/>
              </a:rPr>
              <a:t>Röm</a:t>
            </a:r>
            <a:r>
              <a:rPr lang="de-DE" sz="2400" dirty="0" smtClean="0">
                <a:sym typeface="Wingdings" pitchFamily="2" charset="2"/>
              </a:rPr>
              <a:t> 12,2</a:t>
            </a:r>
            <a:endParaRPr lang="de-DE" sz="2400" dirty="0"/>
          </a:p>
        </p:txBody>
      </p:sp>
      <p:sp>
        <p:nvSpPr>
          <p:cNvPr id="6" name="Textfeld 5"/>
          <p:cNvSpPr txBox="1"/>
          <p:nvPr/>
        </p:nvSpPr>
        <p:spPr>
          <a:xfrm>
            <a:off x="395536" y="6488668"/>
            <a:ext cx="2310248" cy="246221"/>
          </a:xfrm>
          <a:prstGeom prst="rect">
            <a:avLst/>
          </a:prstGeom>
          <a:noFill/>
        </p:spPr>
        <p:txBody>
          <a:bodyPr wrap="none" rtlCol="0">
            <a:spAutoFit/>
          </a:bodyPr>
          <a:lstStyle/>
          <a:p>
            <a:r>
              <a:rPr lang="de-DE" sz="1000" dirty="0" smtClean="0"/>
              <a:t>Steffen </a:t>
            </a:r>
            <a:r>
              <a:rPr lang="de-DE" sz="1000" dirty="0" err="1" smtClean="0"/>
              <a:t>Temp</a:t>
            </a:r>
            <a:r>
              <a:rPr lang="de-DE" sz="1000" dirty="0" smtClean="0"/>
              <a:t> CC-</a:t>
            </a:r>
            <a:r>
              <a:rPr lang="de-DE" sz="1000" dirty="0" err="1" smtClean="0"/>
              <a:t>By</a:t>
            </a:r>
            <a:r>
              <a:rPr lang="de-DE" sz="1000" dirty="0" smtClean="0"/>
              <a:t>-Sa 3.0 </a:t>
            </a:r>
            <a:r>
              <a:rPr lang="de-DE" sz="1000" dirty="0" err="1" smtClean="0"/>
              <a:t>unported</a:t>
            </a:r>
            <a:endParaRPr lang="de-DE" sz="1000"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1"/>
          <p:cNvSpPr>
            <a:spLocks noGrp="1" noChangeArrowheads="1"/>
          </p:cNvSpPr>
          <p:nvPr>
            <p:ph type="title" idx="4294967295"/>
          </p:nvPr>
        </p:nvSpPr>
        <p:spPr>
          <a:xfrm>
            <a:off x="457200" y="603250"/>
            <a:ext cx="8229600" cy="762000"/>
          </a:xfrm>
          <a:noFill/>
        </p:spPr>
        <p:txBody>
          <a:bodyPr>
            <a:spAutoFit/>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mtClean="0">
                <a:effectLst/>
                <a:latin typeface="Arial" charset="0"/>
              </a:rPr>
              <a:t>Bildquellen und Lizenzen</a:t>
            </a:r>
          </a:p>
        </p:txBody>
      </p:sp>
      <p:sp>
        <p:nvSpPr>
          <p:cNvPr id="62467" name="Rectangle 2"/>
          <p:cNvSpPr>
            <a:spLocks noGrp="1" noChangeArrowheads="1"/>
          </p:cNvSpPr>
          <p:nvPr>
            <p:ph type="body" idx="4294967295"/>
          </p:nvPr>
        </p:nvSpPr>
        <p:spPr>
          <a:xfrm>
            <a:off x="250825" y="2332038"/>
            <a:ext cx="8686800" cy="2833687"/>
          </a:xfrm>
          <a:noFill/>
        </p:spPr>
        <p:txBody>
          <a:bodyPr>
            <a:spAutoFit/>
          </a:bodyPr>
          <a:lstStyle/>
          <a:p>
            <a:pPr eaLnBrk="1" hangingPunct="1">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mtClean="0">
                <a:solidFill>
                  <a:srgbClr val="99FF33"/>
                </a:solidFill>
                <a:effectLst/>
                <a:latin typeface="Arial" charset="0"/>
              </a:rPr>
              <a:t>GNU 1.2 or later </a:t>
            </a:r>
          </a:p>
          <a:p>
            <a:pPr eaLnBrk="1" hangingPunct="1">
              <a:buFontTx/>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smtClean="0">
              <a:solidFill>
                <a:srgbClr val="99FF33"/>
              </a:solidFill>
              <a:effectLst/>
              <a:latin typeface="Arial" charset="0"/>
            </a:endParaRPr>
          </a:p>
          <a:p>
            <a:pPr eaLnBrk="1" hangingPunct="1">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mtClean="0">
                <a:effectLst/>
                <a:latin typeface="Arial" charset="0"/>
              </a:rPr>
              <a:t>Genaue Information zur Lizenz GNU FDL:</a:t>
            </a:r>
          </a:p>
          <a:p>
            <a:pPr eaLnBrk="1" hangingPunct="1">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mtClean="0">
                <a:solidFill>
                  <a:srgbClr val="FFCC00"/>
                </a:solidFill>
                <a:effectLst/>
                <a:latin typeface="Arial" charset="0"/>
                <a:hlinkClick r:id="rId3"/>
              </a:rPr>
              <a:t>http://en.wikipedia.org/wiki/Wikipedia:Text of_the_GNU_Free_Documentation_License</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1"/>
          <p:cNvSpPr>
            <a:spLocks noGrp="1" noChangeArrowheads="1"/>
          </p:cNvSpPr>
          <p:nvPr>
            <p:ph type="title" idx="4294967295"/>
          </p:nvPr>
        </p:nvSpPr>
        <p:spPr>
          <a:xfrm>
            <a:off x="457200" y="603250"/>
            <a:ext cx="8229600" cy="762000"/>
          </a:xfrm>
          <a:noFill/>
        </p:spPr>
        <p:txBody>
          <a:bodyPr>
            <a:spAutoFit/>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mtClean="0">
                <a:effectLst/>
              </a:rPr>
              <a:t>Bildquellen</a:t>
            </a:r>
          </a:p>
        </p:txBody>
      </p:sp>
      <p:sp>
        <p:nvSpPr>
          <p:cNvPr id="63491" name="Rectangle 2"/>
          <p:cNvSpPr>
            <a:spLocks noGrp="1" noChangeArrowheads="1"/>
          </p:cNvSpPr>
          <p:nvPr>
            <p:ph type="body" idx="4294967295"/>
          </p:nvPr>
        </p:nvSpPr>
        <p:spPr>
          <a:xfrm>
            <a:off x="457200" y="1905000"/>
            <a:ext cx="8229600" cy="3441700"/>
          </a:xfrm>
          <a:noFill/>
        </p:spPr>
        <p:txBody>
          <a:bodyPr>
            <a:spAutoFit/>
          </a:bodyPr>
          <a:lstStyle/>
          <a:p>
            <a:pPr eaLnBrk="1" hangingPunct="1">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smtClean="0">
                <a:effectLst/>
              </a:rPr>
              <a:t>FB = </a:t>
            </a:r>
            <a:r>
              <a:rPr lang="en-GB" dirty="0" err="1" smtClean="0">
                <a:effectLst/>
              </a:rPr>
              <a:t>Freies</a:t>
            </a:r>
            <a:r>
              <a:rPr lang="en-GB" dirty="0" smtClean="0">
                <a:effectLst/>
              </a:rPr>
              <a:t> </a:t>
            </a:r>
            <a:r>
              <a:rPr lang="en-GB" dirty="0" err="1" smtClean="0">
                <a:effectLst/>
              </a:rPr>
              <a:t>Bild</a:t>
            </a:r>
            <a:r>
              <a:rPr lang="en-GB" dirty="0" smtClean="0">
                <a:effectLst/>
              </a:rPr>
              <a:t> (public domain)</a:t>
            </a:r>
          </a:p>
          <a:p>
            <a:pPr eaLnBrk="1" hangingPunct="1">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smtClean="0">
                <a:effectLst/>
              </a:rPr>
              <a:t>RL = Roger </a:t>
            </a:r>
            <a:r>
              <a:rPr lang="en-GB" dirty="0" err="1" smtClean="0">
                <a:effectLst/>
              </a:rPr>
              <a:t>Liebi</a:t>
            </a:r>
            <a:r>
              <a:rPr lang="en-GB" dirty="0" smtClean="0">
                <a:effectLst/>
              </a:rPr>
              <a:t>; EL = Elda </a:t>
            </a:r>
            <a:r>
              <a:rPr lang="en-GB" dirty="0" err="1" smtClean="0">
                <a:effectLst/>
              </a:rPr>
              <a:t>Liebi</a:t>
            </a:r>
            <a:endParaRPr lang="en-GB" dirty="0" smtClean="0">
              <a:effectLst/>
            </a:endParaRPr>
          </a:p>
          <a:p>
            <a:pPr eaLnBrk="1" hangingPunct="1">
              <a:buFont typeface="Tahoma" pitchFamily="34"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dirty="0" smtClean="0">
              <a:effectLst/>
            </a:endParaRPr>
          </a:p>
          <a:p>
            <a:pPr eaLnBrk="1" hangingPunct="1">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err="1" smtClean="0">
                <a:effectLst/>
              </a:rPr>
              <a:t>Bibelzitate</a:t>
            </a:r>
            <a:r>
              <a:rPr lang="en-GB" dirty="0" smtClean="0">
                <a:effectLst/>
              </a:rPr>
              <a:t>: </a:t>
            </a:r>
            <a:r>
              <a:rPr lang="en-GB" dirty="0" err="1" smtClean="0">
                <a:effectLst/>
              </a:rPr>
              <a:t>Elberfelder</a:t>
            </a:r>
            <a:r>
              <a:rPr lang="en-GB" dirty="0" smtClean="0">
                <a:effectLst/>
              </a:rPr>
              <a:t> 1905 (</a:t>
            </a:r>
            <a:r>
              <a:rPr lang="en-GB" dirty="0" err="1" smtClean="0">
                <a:effectLst/>
              </a:rPr>
              <a:t>leicht</a:t>
            </a:r>
            <a:r>
              <a:rPr lang="en-GB" dirty="0" smtClean="0">
                <a:effectLst/>
              </a:rPr>
              <a:t> rev. von RL)</a:t>
            </a:r>
          </a:p>
          <a:p>
            <a:pPr eaLnBrk="1" hangingPunct="1">
              <a:buFont typeface="Tahoma" pitchFamily="34"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dirty="0" smtClean="0">
              <a:effectLst/>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Rot="1" noChangeArrowheads="1"/>
          </p:cNvSpPr>
          <p:nvPr>
            <p:ph type="title"/>
          </p:nvPr>
        </p:nvSpPr>
        <p:spPr/>
        <p:txBody>
          <a:bodyPr/>
          <a:lstStyle/>
          <a:p>
            <a:pPr>
              <a:defRPr/>
            </a:pPr>
            <a:r>
              <a:rPr lang="de-CH">
                <a:solidFill>
                  <a:schemeClr val="tx1"/>
                </a:solidFill>
                <a:latin typeface="Arial" pitchFamily="34" charset="0"/>
              </a:rPr>
              <a:t>CCA</a:t>
            </a:r>
            <a:r>
              <a:rPr lang="de-CH"/>
              <a:t> </a:t>
            </a:r>
            <a:endParaRPr lang="de-DE"/>
          </a:p>
        </p:txBody>
      </p:sp>
      <p:sp>
        <p:nvSpPr>
          <p:cNvPr id="165891" name="Rectangle 3"/>
          <p:cNvSpPr>
            <a:spLocks noGrp="1" noChangeArrowheads="1"/>
          </p:cNvSpPr>
          <p:nvPr>
            <p:ph type="body" idx="1"/>
          </p:nvPr>
        </p:nvSpPr>
        <p:spPr>
          <a:xfrm>
            <a:off x="539750" y="2332038"/>
            <a:ext cx="7858125" cy="4525962"/>
          </a:xfrm>
        </p:spPr>
        <p:txBody>
          <a:bodyPr/>
          <a:lstStyle/>
          <a:p>
            <a:pPr>
              <a:defRPr/>
            </a:pPr>
            <a:r>
              <a:rPr lang="de-CH" sz="2400" dirty="0">
                <a:effectLst>
                  <a:outerShdw blurRad="38100" dist="38100" dir="2700000" algn="tl">
                    <a:srgbClr val="000000">
                      <a:alpha val="43137"/>
                    </a:srgbClr>
                  </a:outerShdw>
                </a:effectLst>
                <a:latin typeface="Arial" pitchFamily="34" charset="0"/>
              </a:rPr>
              <a:t>Genaue Information zur Lizenz Creative </a:t>
            </a:r>
            <a:r>
              <a:rPr lang="de-CH" sz="2400" dirty="0" err="1">
                <a:effectLst>
                  <a:outerShdw blurRad="38100" dist="38100" dir="2700000" algn="tl">
                    <a:srgbClr val="000000">
                      <a:alpha val="43137"/>
                    </a:srgbClr>
                  </a:outerShdw>
                </a:effectLst>
                <a:latin typeface="Arial" pitchFamily="34" charset="0"/>
              </a:rPr>
              <a:t>Commons</a:t>
            </a:r>
            <a:r>
              <a:rPr lang="de-CH" sz="2400" dirty="0">
                <a:effectLst>
                  <a:outerShdw blurRad="38100" dist="38100" dir="2700000" algn="tl">
                    <a:srgbClr val="000000">
                      <a:alpha val="43137"/>
                    </a:srgbClr>
                  </a:outerShdw>
                </a:effectLst>
                <a:latin typeface="Arial" pitchFamily="34" charset="0"/>
              </a:rPr>
              <a:t> (CC):</a:t>
            </a:r>
          </a:p>
          <a:p>
            <a:pPr>
              <a:defRPr/>
            </a:pPr>
            <a:r>
              <a:rPr lang="de-DE" sz="2400" dirty="0">
                <a:solidFill>
                  <a:schemeClr val="hlink"/>
                </a:solidFill>
                <a:effectLst>
                  <a:outerShdw blurRad="38100" dist="38100" dir="2700000" algn="tl">
                    <a:srgbClr val="000000">
                      <a:alpha val="43137"/>
                    </a:srgbClr>
                  </a:outerShdw>
                </a:effectLst>
                <a:latin typeface="Arial" pitchFamily="34" charset="0"/>
              </a:rPr>
              <a:t>http://en.wikipedia.org/wiki/Creative_Commons</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1"/>
          <p:cNvSpPr>
            <a:spLocks noGrp="1" noChangeArrowheads="1"/>
          </p:cNvSpPr>
          <p:nvPr>
            <p:ph type="title" idx="4294967295"/>
          </p:nvPr>
        </p:nvSpPr>
        <p:spPr>
          <a:xfrm>
            <a:off x="457200" y="603250"/>
            <a:ext cx="8229600" cy="762000"/>
          </a:xfrm>
          <a:noFill/>
        </p:spPr>
        <p:txBody>
          <a:bodyPr>
            <a:spAutoFit/>
          </a:bodyPr>
          <a:lstStyle/>
          <a:p>
            <a:pPr eaLnBrk="1" hangingPunct="1">
              <a:buClr>
                <a:srgbClr val="99FF33"/>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mtClean="0">
                <a:solidFill>
                  <a:srgbClr val="99FF33"/>
                </a:solidFill>
                <a:effectLst/>
              </a:rPr>
              <a:t>Verwendung dieser PPP</a:t>
            </a:r>
          </a:p>
        </p:txBody>
      </p:sp>
      <p:sp>
        <p:nvSpPr>
          <p:cNvPr id="64515" name="Rectangle 2"/>
          <p:cNvSpPr>
            <a:spLocks noGrp="1" noChangeArrowheads="1"/>
          </p:cNvSpPr>
          <p:nvPr>
            <p:ph type="body" idx="4294967295"/>
          </p:nvPr>
        </p:nvSpPr>
        <p:spPr>
          <a:xfrm>
            <a:off x="457200" y="1905000"/>
            <a:ext cx="8229600" cy="1554163"/>
          </a:xfrm>
          <a:noFill/>
        </p:spPr>
        <p:txBody>
          <a:bodyPr>
            <a:spAutoFit/>
          </a:bodyPr>
          <a:lstStyle/>
          <a:p>
            <a:pPr eaLnBrk="1" hangingPunct="1">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mtClean="0">
                <a:effectLst/>
              </a:rPr>
              <a:t>Sie können diese Präsentation frei verwenden für Gemeinden, Hauskreise, Jugendarbeit etc.</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descr="C:\Users\Roger\Pictures\PictureProject\0010\DSCN8326.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itel 1"/>
          <p:cNvSpPr>
            <a:spLocks noGrp="1"/>
          </p:cNvSpPr>
          <p:nvPr>
            <p:ph type="title"/>
          </p:nvPr>
        </p:nvSpPr>
        <p:spPr/>
        <p:txBody>
          <a:bodyPr/>
          <a:lstStyle/>
          <a:p>
            <a:r>
              <a:rPr lang="fr-FR" dirty="0" err="1" smtClean="0">
                <a:solidFill>
                  <a:srgbClr val="FFFB0F"/>
                </a:solidFill>
              </a:rPr>
              <a:t>Was</a:t>
            </a:r>
            <a:r>
              <a:rPr lang="fr-FR" dirty="0" smtClean="0">
                <a:solidFill>
                  <a:srgbClr val="FFFB0F"/>
                </a:solidFill>
              </a:rPr>
              <a:t> </a:t>
            </a:r>
            <a:r>
              <a:rPr lang="fr-FR" dirty="0" err="1" smtClean="0">
                <a:solidFill>
                  <a:srgbClr val="FFFB0F"/>
                </a:solidFill>
              </a:rPr>
              <a:t>gilt</a:t>
            </a:r>
            <a:r>
              <a:rPr lang="fr-FR" dirty="0" smtClean="0">
                <a:solidFill>
                  <a:srgbClr val="FFFB0F"/>
                </a:solidFill>
              </a:rPr>
              <a:t> </a:t>
            </a:r>
            <a:r>
              <a:rPr lang="fr-FR" dirty="0" err="1" smtClean="0">
                <a:solidFill>
                  <a:srgbClr val="FFFB0F"/>
                </a:solidFill>
              </a:rPr>
              <a:t>für</a:t>
            </a:r>
            <a:r>
              <a:rPr lang="fr-FR" dirty="0" smtClean="0">
                <a:solidFill>
                  <a:srgbClr val="FFFB0F"/>
                </a:solidFill>
              </a:rPr>
              <a:t> </a:t>
            </a:r>
            <a:r>
              <a:rPr lang="fr-FR" dirty="0" err="1" smtClean="0">
                <a:solidFill>
                  <a:srgbClr val="FFFB0F"/>
                </a:solidFill>
              </a:rPr>
              <a:t>Christen</a:t>
            </a:r>
            <a:r>
              <a:rPr lang="fr-FR" dirty="0" smtClean="0">
                <a:solidFill>
                  <a:srgbClr val="FFFB0F"/>
                </a:solidFill>
              </a:rPr>
              <a:t>?</a:t>
            </a:r>
            <a:endParaRPr lang="de-DE" dirty="0"/>
          </a:p>
        </p:txBody>
      </p:sp>
      <p:sp>
        <p:nvSpPr>
          <p:cNvPr id="3" name="Inhaltsplatzhalter 2"/>
          <p:cNvSpPr>
            <a:spLocks noGrp="1"/>
          </p:cNvSpPr>
          <p:nvPr>
            <p:ph idx="1"/>
          </p:nvPr>
        </p:nvSpPr>
        <p:spPr/>
        <p:txBody>
          <a:bodyPr/>
          <a:lstStyle/>
          <a:p>
            <a:r>
              <a:rPr lang="de-DE" b="1" dirty="0" err="1" smtClean="0"/>
              <a:t>Röm</a:t>
            </a:r>
            <a:r>
              <a:rPr lang="de-DE" b="1" dirty="0" smtClean="0"/>
              <a:t> 10,4: </a:t>
            </a:r>
            <a:r>
              <a:rPr lang="de-DE" b="1" dirty="0" smtClean="0">
                <a:solidFill>
                  <a:srgbClr val="FFFF00"/>
                </a:solidFill>
              </a:rPr>
              <a:t>„Denn Christus ist des Gesetzes Ende, jedem Glaubenden zur Gerechtigkeit.“</a:t>
            </a:r>
          </a:p>
          <a:p>
            <a:r>
              <a:rPr lang="de-DE" b="1" dirty="0" err="1" smtClean="0"/>
              <a:t>Röm</a:t>
            </a:r>
            <a:r>
              <a:rPr lang="de-DE" b="1" dirty="0" smtClean="0"/>
              <a:t> 7,1-6: Mit dem Tod endet die Unterstellung unter ein Gesetz. Bekehrte Juden sind nicht mehr unter dem Bund vom Sinai, weil sie mit Christus gestorben sind.</a:t>
            </a:r>
            <a:endParaRPr lang="de-DE" b="1" dirty="0"/>
          </a:p>
        </p:txBody>
      </p:sp>
      <p:sp>
        <p:nvSpPr>
          <p:cNvPr id="5" name="Text Box 10"/>
          <p:cNvSpPr txBox="1">
            <a:spLocks noChangeArrowheads="1"/>
          </p:cNvSpPr>
          <p:nvPr/>
        </p:nvSpPr>
        <p:spPr bwMode="auto">
          <a:xfrm>
            <a:off x="7524328" y="6309320"/>
            <a:ext cx="356188" cy="246221"/>
          </a:xfrm>
          <a:prstGeom prst="rect">
            <a:avLst/>
          </a:prstGeom>
          <a:noFill/>
          <a:ln w="9525" algn="ctr">
            <a:noFill/>
            <a:miter lim="800000"/>
            <a:headEnd/>
            <a:tailEnd/>
          </a:ln>
        </p:spPr>
        <p:txBody>
          <a:bodyPr wrap="none">
            <a:spAutoFit/>
          </a:bodyPr>
          <a:lstStyle/>
          <a:p>
            <a:r>
              <a:rPr lang="de-CH" sz="1000" dirty="0" smtClean="0"/>
              <a:t>RL</a:t>
            </a:r>
            <a:endParaRPr lang="de-DE" sz="10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descr="C:\Users\Roger\Pictures\PictureProject\0010\DSCN8326.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itel 1"/>
          <p:cNvSpPr>
            <a:spLocks noGrp="1"/>
          </p:cNvSpPr>
          <p:nvPr>
            <p:ph type="title"/>
          </p:nvPr>
        </p:nvSpPr>
        <p:spPr/>
        <p:txBody>
          <a:bodyPr/>
          <a:lstStyle/>
          <a:p>
            <a:r>
              <a:rPr lang="fr-FR" dirty="0" err="1" smtClean="0">
                <a:solidFill>
                  <a:srgbClr val="FFFB0F"/>
                </a:solidFill>
              </a:rPr>
              <a:t>Was</a:t>
            </a:r>
            <a:r>
              <a:rPr lang="fr-FR" dirty="0" smtClean="0">
                <a:solidFill>
                  <a:srgbClr val="FFFB0F"/>
                </a:solidFill>
              </a:rPr>
              <a:t> </a:t>
            </a:r>
            <a:r>
              <a:rPr lang="fr-FR" dirty="0" err="1" smtClean="0">
                <a:solidFill>
                  <a:srgbClr val="FFFB0F"/>
                </a:solidFill>
              </a:rPr>
              <a:t>gilt</a:t>
            </a:r>
            <a:r>
              <a:rPr lang="fr-FR" dirty="0" smtClean="0">
                <a:solidFill>
                  <a:srgbClr val="FFFB0F"/>
                </a:solidFill>
              </a:rPr>
              <a:t> </a:t>
            </a:r>
            <a:r>
              <a:rPr lang="fr-FR" dirty="0" err="1" smtClean="0">
                <a:solidFill>
                  <a:srgbClr val="FFFB0F"/>
                </a:solidFill>
              </a:rPr>
              <a:t>für</a:t>
            </a:r>
            <a:r>
              <a:rPr lang="fr-FR" dirty="0" smtClean="0">
                <a:solidFill>
                  <a:srgbClr val="FFFB0F"/>
                </a:solidFill>
              </a:rPr>
              <a:t> </a:t>
            </a:r>
            <a:r>
              <a:rPr lang="fr-FR" dirty="0" err="1" smtClean="0">
                <a:solidFill>
                  <a:srgbClr val="FFFB0F"/>
                </a:solidFill>
              </a:rPr>
              <a:t>Christen</a:t>
            </a:r>
            <a:r>
              <a:rPr lang="fr-FR" dirty="0" smtClean="0">
                <a:solidFill>
                  <a:srgbClr val="FFFB0F"/>
                </a:solidFill>
              </a:rPr>
              <a:t>?</a:t>
            </a:r>
            <a:endParaRPr lang="de-DE" dirty="0"/>
          </a:p>
        </p:txBody>
      </p:sp>
      <p:sp>
        <p:nvSpPr>
          <p:cNvPr id="3" name="Inhaltsplatzhalter 2"/>
          <p:cNvSpPr>
            <a:spLocks noGrp="1"/>
          </p:cNvSpPr>
          <p:nvPr>
            <p:ph idx="1"/>
          </p:nvPr>
        </p:nvSpPr>
        <p:spPr>
          <a:xfrm>
            <a:off x="179512" y="1828800"/>
            <a:ext cx="8640960" cy="4114800"/>
          </a:xfrm>
        </p:spPr>
        <p:txBody>
          <a:bodyPr/>
          <a:lstStyle/>
          <a:p>
            <a:r>
              <a:rPr lang="de-DE" sz="2400" b="1" dirty="0" smtClean="0"/>
              <a:t>1Kor 9: </a:t>
            </a:r>
            <a:r>
              <a:rPr lang="de-DE" sz="2400" baseline="30000" dirty="0" smtClean="0">
                <a:solidFill>
                  <a:srgbClr val="FFFF00"/>
                </a:solidFill>
              </a:rPr>
              <a:t>19</a:t>
            </a:r>
            <a:r>
              <a:rPr lang="de-DE" sz="2400" dirty="0" smtClean="0">
                <a:solidFill>
                  <a:srgbClr val="FFFF00"/>
                </a:solidFill>
              </a:rPr>
              <a:t> Denn wiewohl ich von allen frei bin, habe ich mich allen zum Sklaven gemacht, auf </a:t>
            </a:r>
            <a:r>
              <a:rPr lang="de-DE" sz="2400" dirty="0" err="1" smtClean="0">
                <a:solidFill>
                  <a:srgbClr val="FFFF00"/>
                </a:solidFill>
              </a:rPr>
              <a:t>daß</a:t>
            </a:r>
            <a:r>
              <a:rPr lang="de-DE" sz="2400" dirty="0" smtClean="0">
                <a:solidFill>
                  <a:srgbClr val="FFFF00"/>
                </a:solidFill>
              </a:rPr>
              <a:t> ich so viele wie möglich gewinne. </a:t>
            </a:r>
            <a:r>
              <a:rPr lang="de-DE" sz="2400" baseline="30000" dirty="0" smtClean="0">
                <a:solidFill>
                  <a:srgbClr val="FFFF00"/>
                </a:solidFill>
              </a:rPr>
              <a:t>20</a:t>
            </a:r>
            <a:r>
              <a:rPr lang="de-DE" sz="2400" dirty="0" smtClean="0">
                <a:solidFill>
                  <a:srgbClr val="FFFF00"/>
                </a:solidFill>
              </a:rPr>
              <a:t> Und ich bin den Juden </a:t>
            </a:r>
            <a:r>
              <a:rPr lang="de-DE" sz="2400" dirty="0" smtClean="0">
                <a:solidFill>
                  <a:srgbClr val="00FF00"/>
                </a:solidFill>
              </a:rPr>
              <a:t>geworden wie ein Jude</a:t>
            </a:r>
            <a:r>
              <a:rPr lang="de-DE" sz="2400" dirty="0" smtClean="0">
                <a:solidFill>
                  <a:srgbClr val="FFFF00"/>
                </a:solidFill>
              </a:rPr>
              <a:t>, auf </a:t>
            </a:r>
            <a:r>
              <a:rPr lang="de-DE" sz="2400" dirty="0" err="1" smtClean="0">
                <a:solidFill>
                  <a:srgbClr val="FFFF00"/>
                </a:solidFill>
              </a:rPr>
              <a:t>daß</a:t>
            </a:r>
            <a:r>
              <a:rPr lang="de-DE" sz="2400" dirty="0" smtClean="0">
                <a:solidFill>
                  <a:srgbClr val="FFFF00"/>
                </a:solidFill>
              </a:rPr>
              <a:t> ich die Juden gewinne; denen, </a:t>
            </a:r>
            <a:r>
              <a:rPr lang="de-DE" sz="2400" dirty="0" smtClean="0">
                <a:solidFill>
                  <a:srgbClr val="00FF00"/>
                </a:solidFill>
              </a:rPr>
              <a:t>die unter Gesetz sind, wie unter Gesetz (wiewohl ich selbst nicht unter Gesetz bin)</a:t>
            </a:r>
            <a:r>
              <a:rPr lang="de-DE" sz="2400" dirty="0" smtClean="0">
                <a:solidFill>
                  <a:srgbClr val="FFFF00"/>
                </a:solidFill>
              </a:rPr>
              <a:t>,</a:t>
            </a:r>
            <a:r>
              <a:rPr lang="de-DE" sz="2400" dirty="0" smtClean="0">
                <a:solidFill>
                  <a:srgbClr val="00FF00"/>
                </a:solidFill>
              </a:rPr>
              <a:t> </a:t>
            </a:r>
            <a:r>
              <a:rPr lang="de-DE" sz="2400" dirty="0" smtClean="0">
                <a:solidFill>
                  <a:srgbClr val="FFFF00"/>
                </a:solidFill>
              </a:rPr>
              <a:t>auf </a:t>
            </a:r>
            <a:r>
              <a:rPr lang="de-DE" sz="2400" dirty="0" err="1" smtClean="0">
                <a:solidFill>
                  <a:srgbClr val="FFFF00"/>
                </a:solidFill>
              </a:rPr>
              <a:t>daß</a:t>
            </a:r>
            <a:r>
              <a:rPr lang="de-DE" sz="2400" dirty="0" smtClean="0">
                <a:solidFill>
                  <a:srgbClr val="FFFF00"/>
                </a:solidFill>
              </a:rPr>
              <a:t> ich die, welche unter Gesetz sind, gewinne; </a:t>
            </a:r>
            <a:r>
              <a:rPr lang="de-DE" sz="2400" baseline="30000" dirty="0" smtClean="0">
                <a:solidFill>
                  <a:srgbClr val="FFFF00"/>
                </a:solidFill>
              </a:rPr>
              <a:t>21</a:t>
            </a:r>
            <a:r>
              <a:rPr lang="de-DE" sz="2400" dirty="0" smtClean="0">
                <a:solidFill>
                  <a:srgbClr val="FFFF00"/>
                </a:solidFill>
              </a:rPr>
              <a:t> denen, die ohne Gesetz sind, wie ohne Gesetz (wiewohl ich nicht ohne Gesetz vor Gott bin, sondern Christo gesetzmäßig unterworfen), auf </a:t>
            </a:r>
            <a:r>
              <a:rPr lang="de-DE" sz="2400" dirty="0" err="1" smtClean="0">
                <a:solidFill>
                  <a:srgbClr val="FFFF00"/>
                </a:solidFill>
              </a:rPr>
              <a:t>daß</a:t>
            </a:r>
            <a:r>
              <a:rPr lang="de-DE" sz="2400" dirty="0" smtClean="0">
                <a:solidFill>
                  <a:srgbClr val="FFFF00"/>
                </a:solidFill>
              </a:rPr>
              <a:t> ich die, welche ohne Gesetz sind, gewinne. </a:t>
            </a:r>
            <a:r>
              <a:rPr lang="de-DE" sz="2400" baseline="30000" dirty="0" smtClean="0">
                <a:solidFill>
                  <a:srgbClr val="FFFF00"/>
                </a:solidFill>
              </a:rPr>
              <a:t>22</a:t>
            </a:r>
            <a:r>
              <a:rPr lang="de-DE" sz="2400" dirty="0" smtClean="0">
                <a:solidFill>
                  <a:srgbClr val="FFFF00"/>
                </a:solidFill>
              </a:rPr>
              <a:t> Den Schwachen bin ich geworden wie ein Schwacher, auf </a:t>
            </a:r>
            <a:r>
              <a:rPr lang="de-DE" sz="2400" dirty="0" err="1" smtClean="0">
                <a:solidFill>
                  <a:srgbClr val="FFFF00"/>
                </a:solidFill>
              </a:rPr>
              <a:t>daß</a:t>
            </a:r>
            <a:r>
              <a:rPr lang="de-DE" sz="2400" dirty="0" smtClean="0">
                <a:solidFill>
                  <a:srgbClr val="FFFF00"/>
                </a:solidFill>
              </a:rPr>
              <a:t> ich die Schwa-</a:t>
            </a:r>
            <a:r>
              <a:rPr lang="de-DE" sz="2400" dirty="0" err="1" smtClean="0">
                <a:solidFill>
                  <a:srgbClr val="FFFF00"/>
                </a:solidFill>
              </a:rPr>
              <a:t>chen</a:t>
            </a:r>
            <a:r>
              <a:rPr lang="de-DE" sz="2400" dirty="0" smtClean="0">
                <a:solidFill>
                  <a:srgbClr val="FFFF00"/>
                </a:solidFill>
              </a:rPr>
              <a:t> gewinne. Ich bin allen alles geworden, auf </a:t>
            </a:r>
            <a:r>
              <a:rPr lang="de-DE" sz="2400" dirty="0" err="1" smtClean="0">
                <a:solidFill>
                  <a:srgbClr val="FFFF00"/>
                </a:solidFill>
              </a:rPr>
              <a:t>daß</a:t>
            </a:r>
            <a:r>
              <a:rPr lang="de-DE" sz="2400" dirty="0" smtClean="0">
                <a:solidFill>
                  <a:srgbClr val="FFFF00"/>
                </a:solidFill>
              </a:rPr>
              <a:t> ich auf alle Weise etliche errette. </a:t>
            </a:r>
          </a:p>
          <a:p>
            <a:endParaRPr lang="de-DE" sz="2200" b="1" dirty="0">
              <a:solidFill>
                <a:srgbClr val="FFFF00"/>
              </a:solidFill>
            </a:endParaRPr>
          </a:p>
        </p:txBody>
      </p:sp>
      <p:sp>
        <p:nvSpPr>
          <p:cNvPr id="5" name="Text Box 10"/>
          <p:cNvSpPr txBox="1">
            <a:spLocks noChangeArrowheads="1"/>
          </p:cNvSpPr>
          <p:nvPr/>
        </p:nvSpPr>
        <p:spPr bwMode="auto">
          <a:xfrm>
            <a:off x="7524328" y="6309320"/>
            <a:ext cx="356188" cy="246221"/>
          </a:xfrm>
          <a:prstGeom prst="rect">
            <a:avLst/>
          </a:prstGeom>
          <a:noFill/>
          <a:ln w="9525" algn="ctr">
            <a:noFill/>
            <a:miter lim="800000"/>
            <a:headEnd/>
            <a:tailEnd/>
          </a:ln>
        </p:spPr>
        <p:txBody>
          <a:bodyPr wrap="none">
            <a:spAutoFit/>
          </a:bodyPr>
          <a:lstStyle/>
          <a:p>
            <a:r>
              <a:rPr lang="de-CH" sz="1000" dirty="0" smtClean="0"/>
              <a:t>RL</a:t>
            </a:r>
            <a:endParaRPr lang="de-DE" sz="10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descr="C:\Users\Roger\Pictures\PictureProject\0010\DSCN8326.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itel 1"/>
          <p:cNvSpPr>
            <a:spLocks noGrp="1"/>
          </p:cNvSpPr>
          <p:nvPr>
            <p:ph type="title"/>
          </p:nvPr>
        </p:nvSpPr>
        <p:spPr/>
        <p:txBody>
          <a:bodyPr/>
          <a:lstStyle/>
          <a:p>
            <a:r>
              <a:rPr lang="fr-FR" dirty="0" err="1" smtClean="0">
                <a:solidFill>
                  <a:srgbClr val="FFFB0F"/>
                </a:solidFill>
              </a:rPr>
              <a:t>Was</a:t>
            </a:r>
            <a:r>
              <a:rPr lang="fr-FR" dirty="0" smtClean="0">
                <a:solidFill>
                  <a:srgbClr val="FFFB0F"/>
                </a:solidFill>
              </a:rPr>
              <a:t> </a:t>
            </a:r>
            <a:r>
              <a:rPr lang="fr-FR" dirty="0" err="1" smtClean="0">
                <a:solidFill>
                  <a:srgbClr val="FFFB0F"/>
                </a:solidFill>
              </a:rPr>
              <a:t>gilt</a:t>
            </a:r>
            <a:r>
              <a:rPr lang="fr-FR" dirty="0" smtClean="0">
                <a:solidFill>
                  <a:srgbClr val="FFFB0F"/>
                </a:solidFill>
              </a:rPr>
              <a:t> </a:t>
            </a:r>
            <a:r>
              <a:rPr lang="fr-FR" dirty="0" err="1" smtClean="0">
                <a:solidFill>
                  <a:srgbClr val="FFFB0F"/>
                </a:solidFill>
              </a:rPr>
              <a:t>für</a:t>
            </a:r>
            <a:r>
              <a:rPr lang="fr-FR" dirty="0" smtClean="0">
                <a:solidFill>
                  <a:srgbClr val="FFFB0F"/>
                </a:solidFill>
              </a:rPr>
              <a:t> </a:t>
            </a:r>
            <a:r>
              <a:rPr lang="fr-FR" dirty="0" err="1" smtClean="0">
                <a:solidFill>
                  <a:srgbClr val="FFFB0F"/>
                </a:solidFill>
              </a:rPr>
              <a:t>Christen</a:t>
            </a:r>
            <a:r>
              <a:rPr lang="fr-FR" dirty="0" smtClean="0">
                <a:solidFill>
                  <a:srgbClr val="FFFB0F"/>
                </a:solidFill>
              </a:rPr>
              <a:t>?</a:t>
            </a:r>
            <a:endParaRPr lang="de-DE" dirty="0"/>
          </a:p>
        </p:txBody>
      </p:sp>
      <p:sp>
        <p:nvSpPr>
          <p:cNvPr id="3" name="Inhaltsplatzhalter 2"/>
          <p:cNvSpPr>
            <a:spLocks noGrp="1"/>
          </p:cNvSpPr>
          <p:nvPr>
            <p:ph idx="1"/>
          </p:nvPr>
        </p:nvSpPr>
        <p:spPr/>
        <p:txBody>
          <a:bodyPr/>
          <a:lstStyle/>
          <a:p>
            <a:r>
              <a:rPr lang="de-DE" b="1" dirty="0" err="1" smtClean="0"/>
              <a:t>Röm</a:t>
            </a:r>
            <a:r>
              <a:rPr lang="de-DE" b="1" dirty="0" smtClean="0"/>
              <a:t> 10,4: </a:t>
            </a:r>
            <a:r>
              <a:rPr lang="de-DE" b="1" dirty="0" smtClean="0">
                <a:solidFill>
                  <a:srgbClr val="FFFF00"/>
                </a:solidFill>
              </a:rPr>
              <a:t>„Denn Christus ist des Gesetzes Ende, jedem Glaubenden zur Gerechtigkeit.“</a:t>
            </a:r>
          </a:p>
          <a:p>
            <a:r>
              <a:rPr lang="de-DE" b="1" dirty="0" err="1" smtClean="0"/>
              <a:t>Apg</a:t>
            </a:r>
            <a:r>
              <a:rPr lang="de-DE" b="1" dirty="0" smtClean="0"/>
              <a:t> 15: Apostelkonzil in Jerusalem:</a:t>
            </a:r>
          </a:p>
          <a:p>
            <a:r>
              <a:rPr lang="de-DE" b="1" dirty="0" smtClean="0"/>
              <a:t>Gläubige aus dem Heidentum sollen nicht beschnitten werden und nicht unter die Gesetze vom Sinai gestellt werden.</a:t>
            </a:r>
          </a:p>
        </p:txBody>
      </p:sp>
      <p:sp>
        <p:nvSpPr>
          <p:cNvPr id="5" name="Text Box 10"/>
          <p:cNvSpPr txBox="1">
            <a:spLocks noChangeArrowheads="1"/>
          </p:cNvSpPr>
          <p:nvPr/>
        </p:nvSpPr>
        <p:spPr bwMode="auto">
          <a:xfrm>
            <a:off x="7524328" y="6309320"/>
            <a:ext cx="356188" cy="246221"/>
          </a:xfrm>
          <a:prstGeom prst="rect">
            <a:avLst/>
          </a:prstGeom>
          <a:noFill/>
          <a:ln w="9525" algn="ctr">
            <a:noFill/>
            <a:miter lim="800000"/>
            <a:headEnd/>
            <a:tailEnd/>
          </a:ln>
        </p:spPr>
        <p:txBody>
          <a:bodyPr wrap="none">
            <a:spAutoFit/>
          </a:bodyPr>
          <a:lstStyle/>
          <a:p>
            <a:r>
              <a:rPr lang="de-CH" sz="1000" dirty="0" smtClean="0"/>
              <a:t>RL</a:t>
            </a:r>
            <a:endParaRPr lang="de-DE" sz="10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descr="C:\Users\Roger\Pictures\PictureProject\0010\DSCN8326.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itel 1"/>
          <p:cNvSpPr>
            <a:spLocks noGrp="1"/>
          </p:cNvSpPr>
          <p:nvPr>
            <p:ph type="title"/>
          </p:nvPr>
        </p:nvSpPr>
        <p:spPr/>
        <p:txBody>
          <a:bodyPr/>
          <a:lstStyle/>
          <a:p>
            <a:r>
              <a:rPr lang="fr-FR" dirty="0" err="1" smtClean="0">
                <a:solidFill>
                  <a:srgbClr val="FFFB0F"/>
                </a:solidFill>
              </a:rPr>
              <a:t>Was</a:t>
            </a:r>
            <a:r>
              <a:rPr lang="fr-FR" dirty="0" smtClean="0">
                <a:solidFill>
                  <a:srgbClr val="FFFB0F"/>
                </a:solidFill>
              </a:rPr>
              <a:t> </a:t>
            </a:r>
            <a:r>
              <a:rPr lang="fr-FR" dirty="0" err="1" smtClean="0">
                <a:solidFill>
                  <a:srgbClr val="FFFB0F"/>
                </a:solidFill>
              </a:rPr>
              <a:t>gilt</a:t>
            </a:r>
            <a:r>
              <a:rPr lang="fr-FR" dirty="0" smtClean="0">
                <a:solidFill>
                  <a:srgbClr val="FFFB0F"/>
                </a:solidFill>
              </a:rPr>
              <a:t> </a:t>
            </a:r>
            <a:r>
              <a:rPr lang="fr-FR" dirty="0" err="1" smtClean="0">
                <a:solidFill>
                  <a:srgbClr val="FFFB0F"/>
                </a:solidFill>
              </a:rPr>
              <a:t>für</a:t>
            </a:r>
            <a:r>
              <a:rPr lang="fr-FR" dirty="0" smtClean="0">
                <a:solidFill>
                  <a:srgbClr val="FFFB0F"/>
                </a:solidFill>
              </a:rPr>
              <a:t> </a:t>
            </a:r>
            <a:r>
              <a:rPr lang="fr-FR" dirty="0" err="1" smtClean="0">
                <a:solidFill>
                  <a:srgbClr val="FFFB0F"/>
                </a:solidFill>
              </a:rPr>
              <a:t>Christen</a:t>
            </a:r>
            <a:r>
              <a:rPr lang="fr-FR" dirty="0" smtClean="0">
                <a:solidFill>
                  <a:srgbClr val="FFFB0F"/>
                </a:solidFill>
              </a:rPr>
              <a:t>?</a:t>
            </a:r>
            <a:endParaRPr lang="de-DE" dirty="0"/>
          </a:p>
        </p:txBody>
      </p:sp>
      <p:sp>
        <p:nvSpPr>
          <p:cNvPr id="3" name="Inhaltsplatzhalter 2"/>
          <p:cNvSpPr>
            <a:spLocks noGrp="1"/>
          </p:cNvSpPr>
          <p:nvPr>
            <p:ph idx="1"/>
          </p:nvPr>
        </p:nvSpPr>
        <p:spPr/>
        <p:txBody>
          <a:bodyPr/>
          <a:lstStyle/>
          <a:p>
            <a:r>
              <a:rPr lang="de-DE" b="1" dirty="0" err="1" smtClean="0"/>
              <a:t>Röm</a:t>
            </a:r>
            <a:r>
              <a:rPr lang="de-DE" b="1" dirty="0" smtClean="0"/>
              <a:t> 10,4: </a:t>
            </a:r>
            <a:r>
              <a:rPr lang="de-DE" b="1" dirty="0" smtClean="0">
                <a:solidFill>
                  <a:srgbClr val="FFFF00"/>
                </a:solidFill>
              </a:rPr>
              <a:t>„Denn Christus ist des Gesetzes Ende, jedem Glaubenden zur Gerechtigkeit.“</a:t>
            </a:r>
          </a:p>
          <a:p>
            <a:r>
              <a:rPr lang="de-DE" b="1" dirty="0" smtClean="0">
                <a:solidFill>
                  <a:srgbClr val="00FF00"/>
                </a:solidFill>
              </a:rPr>
              <a:t>Galaterbrief: </a:t>
            </a:r>
            <a:r>
              <a:rPr lang="de-DE" b="1" dirty="0" smtClean="0"/>
              <a:t>Wer Gläubige aus den Heidenvölkern unter die Gebote vom Sinai stellt, ist ein Irrlehrer (keine rituelle Beschneidung, keine </a:t>
            </a:r>
            <a:r>
              <a:rPr lang="de-DE" b="1" dirty="0" err="1" smtClean="0"/>
              <a:t>jüd</a:t>
            </a:r>
            <a:r>
              <a:rPr lang="de-DE" b="1" dirty="0" smtClean="0"/>
              <a:t>. Feste etc.).</a:t>
            </a:r>
          </a:p>
        </p:txBody>
      </p:sp>
      <p:sp>
        <p:nvSpPr>
          <p:cNvPr id="5" name="Text Box 10"/>
          <p:cNvSpPr txBox="1">
            <a:spLocks noChangeArrowheads="1"/>
          </p:cNvSpPr>
          <p:nvPr/>
        </p:nvSpPr>
        <p:spPr bwMode="auto">
          <a:xfrm>
            <a:off x="7524328" y="6309320"/>
            <a:ext cx="356188" cy="246221"/>
          </a:xfrm>
          <a:prstGeom prst="rect">
            <a:avLst/>
          </a:prstGeom>
          <a:noFill/>
          <a:ln w="9525" algn="ctr">
            <a:noFill/>
            <a:miter lim="800000"/>
            <a:headEnd/>
            <a:tailEnd/>
          </a:ln>
        </p:spPr>
        <p:txBody>
          <a:bodyPr wrap="none">
            <a:spAutoFit/>
          </a:bodyPr>
          <a:lstStyle/>
          <a:p>
            <a:r>
              <a:rPr lang="de-CH" sz="1000" dirty="0" smtClean="0"/>
              <a:t>RL</a:t>
            </a:r>
            <a:endParaRPr lang="de-DE" sz="10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Island design template">
  <a:themeElements>
    <a:clrScheme name="Standarddesign 1">
      <a:dk1>
        <a:srgbClr val="000000"/>
      </a:dk1>
      <a:lt1>
        <a:srgbClr val="FFFFFF"/>
      </a:lt1>
      <a:dk2>
        <a:srgbClr val="660066"/>
      </a:dk2>
      <a:lt2>
        <a:srgbClr val="FF9933"/>
      </a:lt2>
      <a:accent1>
        <a:srgbClr val="CC0066"/>
      </a:accent1>
      <a:accent2>
        <a:srgbClr val="FFCC00"/>
      </a:accent2>
      <a:accent3>
        <a:srgbClr val="B8AAB8"/>
      </a:accent3>
      <a:accent4>
        <a:srgbClr val="DADADA"/>
      </a:accent4>
      <a:accent5>
        <a:srgbClr val="E2AAB8"/>
      </a:accent5>
      <a:accent6>
        <a:srgbClr val="E7B900"/>
      </a:accent6>
      <a:hlink>
        <a:srgbClr val="6600CC"/>
      </a:hlink>
      <a:folHlink>
        <a:srgbClr val="CC00CC"/>
      </a:folHlink>
    </a:clrScheme>
    <a:fontScheme name="Standard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design 1">
        <a:dk1>
          <a:srgbClr val="000000"/>
        </a:dk1>
        <a:lt1>
          <a:srgbClr val="FFFFFF"/>
        </a:lt1>
        <a:dk2>
          <a:srgbClr val="660066"/>
        </a:dk2>
        <a:lt2>
          <a:srgbClr val="FF9933"/>
        </a:lt2>
        <a:accent1>
          <a:srgbClr val="CC0066"/>
        </a:accent1>
        <a:accent2>
          <a:srgbClr val="FFCC00"/>
        </a:accent2>
        <a:accent3>
          <a:srgbClr val="B8AAB8"/>
        </a:accent3>
        <a:accent4>
          <a:srgbClr val="DADADA"/>
        </a:accent4>
        <a:accent5>
          <a:srgbClr val="E2AAB8"/>
        </a:accent5>
        <a:accent6>
          <a:srgbClr val="E7B900"/>
        </a:accent6>
        <a:hlink>
          <a:srgbClr val="6600CC"/>
        </a:hlink>
        <a:folHlink>
          <a:srgbClr val="CC00CC"/>
        </a:folHlink>
      </a:clrScheme>
      <a:clrMap bg1="dk2" tx1="lt1" bg2="dk1" tx2="lt2" accent1="accent1" accent2="accent2" accent3="accent3" accent4="accent4" accent5="accent5" accent6="accent6" hlink="hlink" folHlink="folHlink"/>
    </a:extraClrScheme>
    <a:extraClrScheme>
      <a:clrScheme name="Standarddesign 2">
        <a:dk1>
          <a:srgbClr val="000000"/>
        </a:dk1>
        <a:lt1>
          <a:srgbClr val="FFFFFF"/>
        </a:lt1>
        <a:dk2>
          <a:srgbClr val="FFCC99"/>
        </a:dk2>
        <a:lt2>
          <a:srgbClr val="FF9933"/>
        </a:lt2>
        <a:accent1>
          <a:srgbClr val="990066"/>
        </a:accent1>
        <a:accent2>
          <a:srgbClr val="FF6633"/>
        </a:accent2>
        <a:accent3>
          <a:srgbClr val="FFE2CA"/>
        </a:accent3>
        <a:accent4>
          <a:srgbClr val="DADADA"/>
        </a:accent4>
        <a:accent5>
          <a:srgbClr val="CAAAB8"/>
        </a:accent5>
        <a:accent6>
          <a:srgbClr val="E75C2D"/>
        </a:accent6>
        <a:hlink>
          <a:srgbClr val="FF0066"/>
        </a:hlink>
        <a:folHlink>
          <a:srgbClr val="CC00CC"/>
        </a:folHlink>
      </a:clrScheme>
      <a:clrMap bg1="dk2" tx1="lt1" bg2="dk1" tx2="lt2" accent1="accent1" accent2="accent2" accent3="accent3" accent4="accent4" accent5="accent5" accent6="accent6" hlink="hlink" folHlink="folHlink"/>
    </a:extraClrScheme>
    <a:extraClrScheme>
      <a:clrScheme name="Standarddesign 3">
        <a:dk1>
          <a:srgbClr val="292929"/>
        </a:dk1>
        <a:lt1>
          <a:srgbClr val="FFFFFF"/>
        </a:lt1>
        <a:dk2>
          <a:srgbClr val="969696"/>
        </a:dk2>
        <a:lt2>
          <a:srgbClr val="FFFFFF"/>
        </a:lt2>
        <a:accent1>
          <a:srgbClr val="CBCBCB"/>
        </a:accent1>
        <a:accent2>
          <a:srgbClr val="969696"/>
        </a:accent2>
        <a:accent3>
          <a:srgbClr val="C9C9C9"/>
        </a:accent3>
        <a:accent4>
          <a:srgbClr val="DADADA"/>
        </a:accent4>
        <a:accent5>
          <a:srgbClr val="E2E2E2"/>
        </a:accent5>
        <a:accent6>
          <a:srgbClr val="878787"/>
        </a:accent6>
        <a:hlink>
          <a:srgbClr val="5F5F5F"/>
        </a:hlink>
        <a:folHlink>
          <a:srgbClr val="EAEAEA"/>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Island design template</Template>
  <TotalTime>0</TotalTime>
  <Words>2529</Words>
  <Application>Microsoft Office PowerPoint</Application>
  <PresentationFormat>Bildschirmpräsentation (4:3)</PresentationFormat>
  <Paragraphs>325</Paragraphs>
  <Slides>58</Slides>
  <Notes>4</Notes>
  <HiddenSlides>0</HiddenSlides>
  <MMClips>0</MMClips>
  <ScaleCrop>false</ScaleCrop>
  <HeadingPairs>
    <vt:vector size="4" baseType="variant">
      <vt:variant>
        <vt:lpstr>Design</vt:lpstr>
      </vt:variant>
      <vt:variant>
        <vt:i4>1</vt:i4>
      </vt:variant>
      <vt:variant>
        <vt:lpstr>Folientitel</vt:lpstr>
      </vt:variant>
      <vt:variant>
        <vt:i4>58</vt:i4>
      </vt:variant>
    </vt:vector>
  </HeadingPairs>
  <TitlesOfParts>
    <vt:vector size="59" baseType="lpstr">
      <vt:lpstr>Island design template</vt:lpstr>
      <vt:lpstr>PowerPoint-Präsentation</vt:lpstr>
      <vt:lpstr>Begriffserklärungen</vt:lpstr>
      <vt:lpstr>Was gilt für Christen?</vt:lpstr>
      <vt:lpstr>Die 7 Bündnisse und  die 7 Zeitalter</vt:lpstr>
      <vt:lpstr>Von 1. Mose bis Offenbarung</vt:lpstr>
      <vt:lpstr>Was gilt für Christen?</vt:lpstr>
      <vt:lpstr>Was gilt für Christen?</vt:lpstr>
      <vt:lpstr>Was gilt für Christen?</vt:lpstr>
      <vt:lpstr>Was gilt für Christen?</vt:lpstr>
      <vt:lpstr>Was gilt für Christen?</vt:lpstr>
      <vt:lpstr>Was gilt für Christen?</vt:lpstr>
      <vt:lpstr>Was gilt für Christen?</vt:lpstr>
      <vt:lpstr>Was gilt für Christen?</vt:lpstr>
      <vt:lpstr>Was gilt für Christen?</vt:lpstr>
      <vt:lpstr>Was gilt für Christen?</vt:lpstr>
      <vt:lpstr>Die Lehre von 3Mo 11</vt:lpstr>
      <vt:lpstr>Wiederkäuende Paarhufer</vt:lpstr>
      <vt:lpstr>Wiederkäuende Paarhufer</vt:lpstr>
      <vt:lpstr>Wiederkäuende Paarhufer</vt:lpstr>
      <vt:lpstr>Wiederkäuende Paarhufer</vt:lpstr>
      <vt:lpstr>Wiederkäuende Paarhufer</vt:lpstr>
      <vt:lpstr>Wiederkäuende Paarhufer</vt:lpstr>
      <vt:lpstr>Wiederkäuende Paarhufer</vt:lpstr>
      <vt:lpstr>Das Schwein</vt:lpstr>
      <vt:lpstr>Das Kamel (Dromedar)</vt:lpstr>
      <vt:lpstr>Der Hase (Kaninchen)</vt:lpstr>
      <vt:lpstr>Der Hase wiederkäut doch!</vt:lpstr>
      <vt:lpstr>PowerPoint-Präsentation</vt:lpstr>
      <vt:lpstr>PowerPoint-Präsentation</vt:lpstr>
      <vt:lpstr> Der Klippendachs </vt:lpstr>
      <vt:lpstr>Der Klippendachs </vt:lpstr>
      <vt:lpstr>PowerPoint-Präsentation</vt:lpstr>
      <vt:lpstr>PowerPoint-Präsentation</vt:lpstr>
      <vt:lpstr>PowerPoint-Präsentation</vt:lpstr>
      <vt:lpstr>Der Steinbock</vt:lpstr>
      <vt:lpstr>Fische</vt:lpstr>
      <vt:lpstr>Fische</vt:lpstr>
      <vt:lpstr>Fische, aber keine Frösche…</vt:lpstr>
      <vt:lpstr>Fische, aber keine Frösche…</vt:lpstr>
      <vt:lpstr>Vögel und Fledermäuse</vt:lpstr>
      <vt:lpstr>Vögel und Fledermäuse</vt:lpstr>
      <vt:lpstr>Vögel und Fledermäuse</vt:lpstr>
      <vt:lpstr>Gelbsteissbülbül</vt:lpstr>
      <vt:lpstr>Turteltaube</vt:lpstr>
      <vt:lpstr>1. Uhu ( Nachtvögel)</vt:lpstr>
      <vt:lpstr>2. Adler ( Raubvögel)</vt:lpstr>
      <vt:lpstr>3. Geier ( Aasfresser)</vt:lpstr>
      <vt:lpstr>4. Der Storch ( Allesfresser)</vt:lpstr>
      <vt:lpstr>Der Wiedehopf</vt:lpstr>
      <vt:lpstr>Die Fledermaus</vt:lpstr>
      <vt:lpstr>Die Heuschrecke</vt:lpstr>
      <vt:lpstr>Die Heuschrecke</vt:lpstr>
      <vt:lpstr>Der Maulwurf</vt:lpstr>
      <vt:lpstr>Das Cha- mäleon</vt:lpstr>
      <vt:lpstr>Bildquellen und Lizenzen</vt:lpstr>
      <vt:lpstr>Bildquellen</vt:lpstr>
      <vt:lpstr>CCA </vt:lpstr>
      <vt:lpstr>Verwendung dieser PPP</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Die Kaschrut-Gesetze in 3. Mose 11 und 5. Mose 14 und ihre geistliche Bedeutung für das Christentum</dc:title>
  <dc:creator>Roger Liebi</dc:creator>
  <cp:lastModifiedBy>Me</cp:lastModifiedBy>
  <cp:revision>146</cp:revision>
  <cp:lastPrinted>2011-09-22T07:08:54Z</cp:lastPrinted>
  <dcterms:created xsi:type="dcterms:W3CDTF">2011-06-14T12:31:49Z</dcterms:created>
  <dcterms:modified xsi:type="dcterms:W3CDTF">2015-12-10T06:20:58Z</dcterms:modified>
</cp:coreProperties>
</file>