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516" r:id="rId3"/>
    <p:sldId id="534" r:id="rId4"/>
    <p:sldId id="527" r:id="rId5"/>
    <p:sldId id="521" r:id="rId6"/>
    <p:sldId id="535" r:id="rId7"/>
    <p:sldId id="430" r:id="rId8"/>
    <p:sldId id="536" r:id="rId9"/>
    <p:sldId id="537" r:id="rId10"/>
    <p:sldId id="538" r:id="rId11"/>
    <p:sldId id="539" r:id="rId12"/>
    <p:sldId id="518" r:id="rId13"/>
    <p:sldId id="540" r:id="rId14"/>
    <p:sldId id="541" r:id="rId15"/>
    <p:sldId id="542" r:id="rId16"/>
    <p:sldId id="462" r:id="rId17"/>
    <p:sldId id="543" r:id="rId18"/>
    <p:sldId id="502" r:id="rId19"/>
    <p:sldId id="530" r:id="rId20"/>
    <p:sldId id="544" r:id="rId21"/>
    <p:sldId id="545" r:id="rId22"/>
    <p:sldId id="263" r:id="rId23"/>
    <p:sldId id="532" r:id="rId24"/>
    <p:sldId id="512" r:id="rId25"/>
    <p:sldId id="325" r:id="rId26"/>
  </p:sldIdLst>
  <p:sldSz cx="9144000" cy="6858000" type="screen4x3"/>
  <p:notesSz cx="6858000" cy="9144000"/>
  <p:defaultTextStyle>
    <a:defPPr>
      <a:defRPr lang="de-CH"/>
    </a:defPPr>
    <a:lvl1pPr algn="l" rtl="0" fontAlgn="base">
      <a:spcBef>
        <a:spcPct val="0"/>
      </a:spcBef>
      <a:spcAft>
        <a:spcPct val="0"/>
      </a:spcAft>
      <a:defRPr sz="4800" kern="1200">
        <a:solidFill>
          <a:schemeClr val="tx1"/>
        </a:solidFill>
        <a:latin typeface="Arial" charset="0"/>
        <a:ea typeface="+mn-ea"/>
        <a:cs typeface="+mn-cs"/>
      </a:defRPr>
    </a:lvl1pPr>
    <a:lvl2pPr marL="457200" algn="l" rtl="0" fontAlgn="base">
      <a:spcBef>
        <a:spcPct val="0"/>
      </a:spcBef>
      <a:spcAft>
        <a:spcPct val="0"/>
      </a:spcAft>
      <a:defRPr sz="4800" kern="1200">
        <a:solidFill>
          <a:schemeClr val="tx1"/>
        </a:solidFill>
        <a:latin typeface="Arial" charset="0"/>
        <a:ea typeface="+mn-ea"/>
        <a:cs typeface="+mn-cs"/>
      </a:defRPr>
    </a:lvl2pPr>
    <a:lvl3pPr marL="914400" algn="l" rtl="0" fontAlgn="base">
      <a:spcBef>
        <a:spcPct val="0"/>
      </a:spcBef>
      <a:spcAft>
        <a:spcPct val="0"/>
      </a:spcAft>
      <a:defRPr sz="4800" kern="1200">
        <a:solidFill>
          <a:schemeClr val="tx1"/>
        </a:solidFill>
        <a:latin typeface="Arial" charset="0"/>
        <a:ea typeface="+mn-ea"/>
        <a:cs typeface="+mn-cs"/>
      </a:defRPr>
    </a:lvl3pPr>
    <a:lvl4pPr marL="1371600" algn="l" rtl="0" fontAlgn="base">
      <a:spcBef>
        <a:spcPct val="0"/>
      </a:spcBef>
      <a:spcAft>
        <a:spcPct val="0"/>
      </a:spcAft>
      <a:defRPr sz="4800" kern="1200">
        <a:solidFill>
          <a:schemeClr val="tx1"/>
        </a:solidFill>
        <a:latin typeface="Arial" charset="0"/>
        <a:ea typeface="+mn-ea"/>
        <a:cs typeface="+mn-cs"/>
      </a:defRPr>
    </a:lvl4pPr>
    <a:lvl5pPr marL="1828800" algn="l" rtl="0" fontAlgn="base">
      <a:spcBef>
        <a:spcPct val="0"/>
      </a:spcBef>
      <a:spcAft>
        <a:spcPct val="0"/>
      </a:spcAft>
      <a:defRPr sz="4800" kern="1200">
        <a:solidFill>
          <a:schemeClr val="tx1"/>
        </a:solidFill>
        <a:latin typeface="Arial" charset="0"/>
        <a:ea typeface="+mn-ea"/>
        <a:cs typeface="+mn-cs"/>
      </a:defRPr>
    </a:lvl5pPr>
    <a:lvl6pPr marL="2286000" algn="l" defTabSz="914400" rtl="0" eaLnBrk="1" latinLnBrk="0" hangingPunct="1">
      <a:defRPr sz="4800" kern="1200">
        <a:solidFill>
          <a:schemeClr val="tx1"/>
        </a:solidFill>
        <a:latin typeface="Arial" charset="0"/>
        <a:ea typeface="+mn-ea"/>
        <a:cs typeface="+mn-cs"/>
      </a:defRPr>
    </a:lvl6pPr>
    <a:lvl7pPr marL="2743200" algn="l" defTabSz="914400" rtl="0" eaLnBrk="1" latinLnBrk="0" hangingPunct="1">
      <a:defRPr sz="4800" kern="1200">
        <a:solidFill>
          <a:schemeClr val="tx1"/>
        </a:solidFill>
        <a:latin typeface="Arial" charset="0"/>
        <a:ea typeface="+mn-ea"/>
        <a:cs typeface="+mn-cs"/>
      </a:defRPr>
    </a:lvl7pPr>
    <a:lvl8pPr marL="3200400" algn="l" defTabSz="914400" rtl="0" eaLnBrk="1" latinLnBrk="0" hangingPunct="1">
      <a:defRPr sz="4800" kern="1200">
        <a:solidFill>
          <a:schemeClr val="tx1"/>
        </a:solidFill>
        <a:latin typeface="Arial" charset="0"/>
        <a:ea typeface="+mn-ea"/>
        <a:cs typeface="+mn-cs"/>
      </a:defRPr>
    </a:lvl8pPr>
    <a:lvl9pPr marL="3657600" algn="l" defTabSz="914400" rtl="0" eaLnBrk="1" latinLnBrk="0" hangingPunct="1">
      <a:defRPr sz="4800"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F8F8"/>
    <a:srgbClr val="000000"/>
    <a:srgbClr val="7692CC"/>
    <a:srgbClr val="FF6702"/>
    <a:srgbClr val="FF3305"/>
    <a:srgbClr val="CF3E00"/>
    <a:srgbClr val="236F7A"/>
    <a:srgbClr val="FFFFFF"/>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123" autoAdjust="0"/>
    <p:restoredTop sz="94649" autoAdjust="0"/>
  </p:normalViewPr>
  <p:slideViewPr>
    <p:cSldViewPr>
      <p:cViewPr>
        <p:scale>
          <a:sx n="100" d="100"/>
          <a:sy n="100" d="100"/>
        </p:scale>
        <p:origin x="-1950" y="-63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3846"/>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1219200" y="2133600"/>
            <a:ext cx="6705600" cy="1905000"/>
          </a:xfrm>
        </p:spPr>
        <p:txBody>
          <a:bodyPr/>
          <a:lstStyle>
            <a:lvl1pPr algn="ctr">
              <a:defRPr sz="4400"/>
            </a:lvl1pPr>
          </a:lstStyle>
          <a:p>
            <a:pPr lvl="0"/>
            <a:r>
              <a:rPr lang="de-CH" noProof="0" smtClean="0"/>
              <a:t>Titelmasterformat durch Klicken bearbeiten</a:t>
            </a:r>
          </a:p>
        </p:txBody>
      </p:sp>
      <p:sp>
        <p:nvSpPr>
          <p:cNvPr id="3075" name="Rectangle 3"/>
          <p:cNvSpPr>
            <a:spLocks noGrp="1" noChangeArrowheads="1"/>
          </p:cNvSpPr>
          <p:nvPr>
            <p:ph type="subTitle" idx="1"/>
          </p:nvPr>
        </p:nvSpPr>
        <p:spPr>
          <a:xfrm>
            <a:off x="1143000" y="4419600"/>
            <a:ext cx="6858000" cy="685800"/>
          </a:xfrm>
        </p:spPr>
        <p:txBody>
          <a:bodyPr/>
          <a:lstStyle>
            <a:lvl1pPr marL="0" indent="0" algn="ctr">
              <a:buFontTx/>
              <a:buNone/>
              <a:defRPr/>
            </a:lvl1pPr>
          </a:lstStyle>
          <a:p>
            <a:pPr lvl="0"/>
            <a:r>
              <a:rPr lang="de-CH" noProof="0" smtClean="0"/>
              <a:t>Formatvorlage des Untertitelmasters durch Klicken bearbeiten</a:t>
            </a:r>
          </a:p>
        </p:txBody>
      </p:sp>
      <p:sp>
        <p:nvSpPr>
          <p:cNvPr id="3076" name="Rectangle 4"/>
          <p:cNvSpPr>
            <a:spLocks noGrp="1" noChangeArrowheads="1"/>
          </p:cNvSpPr>
          <p:nvPr>
            <p:ph type="dt" sz="half" idx="2"/>
          </p:nvPr>
        </p:nvSpPr>
        <p:spPr>
          <a:xfrm>
            <a:off x="228600" y="6248400"/>
            <a:ext cx="1905000" cy="457200"/>
          </a:xfrm>
        </p:spPr>
        <p:txBody>
          <a:bodyPr/>
          <a:lstStyle>
            <a:lvl1pPr>
              <a:defRPr/>
            </a:lvl1pPr>
          </a:lstStyle>
          <a:p>
            <a:endParaRPr lang="de-CH"/>
          </a:p>
        </p:txBody>
      </p:sp>
      <p:sp>
        <p:nvSpPr>
          <p:cNvPr id="3077" name="Rectangle 5"/>
          <p:cNvSpPr>
            <a:spLocks noGrp="1" noChangeArrowheads="1"/>
          </p:cNvSpPr>
          <p:nvPr>
            <p:ph type="ftr" sz="quarter" idx="3"/>
          </p:nvPr>
        </p:nvSpPr>
        <p:spPr>
          <a:xfrm>
            <a:off x="2362200" y="6248400"/>
            <a:ext cx="4343400" cy="457200"/>
          </a:xfrm>
        </p:spPr>
        <p:txBody>
          <a:bodyPr/>
          <a:lstStyle>
            <a:lvl1pPr>
              <a:defRPr/>
            </a:lvl1pPr>
          </a:lstStyle>
          <a:p>
            <a:endParaRPr lang="de-CH"/>
          </a:p>
        </p:txBody>
      </p:sp>
      <p:sp>
        <p:nvSpPr>
          <p:cNvPr id="3078" name="Rectangle 6"/>
          <p:cNvSpPr>
            <a:spLocks noGrp="1" noChangeArrowheads="1"/>
          </p:cNvSpPr>
          <p:nvPr>
            <p:ph type="sldNum" sz="quarter" idx="4"/>
          </p:nvPr>
        </p:nvSpPr>
        <p:spPr>
          <a:xfrm>
            <a:off x="7010400" y="6248400"/>
            <a:ext cx="1905000" cy="457200"/>
          </a:xfrm>
        </p:spPr>
        <p:txBody>
          <a:bodyPr/>
          <a:lstStyle>
            <a:lvl1pPr>
              <a:defRPr/>
            </a:lvl1pPr>
          </a:lstStyle>
          <a:p>
            <a:fld id="{4AE56D52-7CF5-4B6C-B246-04B1BEC50C7E}" type="slidenum">
              <a:rPr lang="de-CH"/>
              <a:pPr/>
              <a:t>‹Nr.›</a:t>
            </a:fld>
            <a:endParaRPr lang="de-CH"/>
          </a:p>
        </p:txBody>
      </p:sp>
    </p:spTree>
  </p:cSld>
  <p:clrMapOvr>
    <a:masterClrMapping/>
  </p:clrMapOvr>
  <p:transition spd="slow">
    <p:wipe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10"/>
          </p:nvPr>
        </p:nvSpPr>
        <p:spPr/>
        <p:txBody>
          <a:bodyPr/>
          <a:lstStyle>
            <a:lvl1pPr>
              <a:defRPr/>
            </a:lvl1pPr>
          </a:lstStyle>
          <a:p>
            <a:endParaRPr lang="de-CH"/>
          </a:p>
        </p:txBody>
      </p:sp>
      <p:sp>
        <p:nvSpPr>
          <p:cNvPr id="5" name="Fußzeilenplatzhalter 4"/>
          <p:cNvSpPr>
            <a:spLocks noGrp="1"/>
          </p:cNvSpPr>
          <p:nvPr>
            <p:ph type="ftr" sz="quarter" idx="11"/>
          </p:nvPr>
        </p:nvSpPr>
        <p:spPr/>
        <p:txBody>
          <a:bodyPr/>
          <a:lstStyle>
            <a:lvl1pPr>
              <a:defRPr/>
            </a:lvl1pPr>
          </a:lstStyle>
          <a:p>
            <a:endParaRPr lang="de-CH"/>
          </a:p>
        </p:txBody>
      </p:sp>
      <p:sp>
        <p:nvSpPr>
          <p:cNvPr id="6" name="Foliennummernplatzhalter 5"/>
          <p:cNvSpPr>
            <a:spLocks noGrp="1"/>
          </p:cNvSpPr>
          <p:nvPr>
            <p:ph type="sldNum" sz="quarter" idx="12"/>
          </p:nvPr>
        </p:nvSpPr>
        <p:spPr/>
        <p:txBody>
          <a:bodyPr/>
          <a:lstStyle>
            <a:lvl1pPr>
              <a:defRPr/>
            </a:lvl1pPr>
          </a:lstStyle>
          <a:p>
            <a:fld id="{4AC0B7A9-80F1-4F93-BBDB-EB855458D149}" type="slidenum">
              <a:rPr lang="de-CH"/>
              <a:pPr/>
              <a:t>‹Nr.›</a:t>
            </a:fld>
            <a:endParaRPr lang="de-CH"/>
          </a:p>
        </p:txBody>
      </p:sp>
    </p:spTree>
    <p:extLst>
      <p:ext uri="{BB962C8B-B14F-4D97-AF65-F5344CB8AC3E}">
        <p14:creationId xmlns:p14="http://schemas.microsoft.com/office/powerpoint/2010/main" val="2884939786"/>
      </p:ext>
    </p:extLst>
  </p:cSld>
  <p:clrMapOvr>
    <a:masterClrMapping/>
  </p:clrMapOvr>
  <p:transition spd="slow">
    <p:wipe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934200" y="304800"/>
            <a:ext cx="1600200" cy="5715000"/>
          </a:xfrm>
        </p:spPr>
        <p:txBody>
          <a:bodyPr vert="eaVert"/>
          <a:lstStyle/>
          <a:p>
            <a:r>
              <a:rPr lang="de-DE" smtClean="0"/>
              <a:t>Titelmasterformat durch Klicken bearbeiten</a:t>
            </a:r>
            <a:endParaRPr lang="de-CH"/>
          </a:p>
        </p:txBody>
      </p:sp>
      <p:sp>
        <p:nvSpPr>
          <p:cNvPr id="3" name="Vertikaler Textplatzhalter 2"/>
          <p:cNvSpPr>
            <a:spLocks noGrp="1"/>
          </p:cNvSpPr>
          <p:nvPr>
            <p:ph type="body" orient="vert" idx="1"/>
          </p:nvPr>
        </p:nvSpPr>
        <p:spPr>
          <a:xfrm>
            <a:off x="2133600" y="304800"/>
            <a:ext cx="4648200" cy="5715000"/>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10"/>
          </p:nvPr>
        </p:nvSpPr>
        <p:spPr/>
        <p:txBody>
          <a:bodyPr/>
          <a:lstStyle>
            <a:lvl1pPr>
              <a:defRPr/>
            </a:lvl1pPr>
          </a:lstStyle>
          <a:p>
            <a:endParaRPr lang="de-CH"/>
          </a:p>
        </p:txBody>
      </p:sp>
      <p:sp>
        <p:nvSpPr>
          <p:cNvPr id="5" name="Fußzeilenplatzhalter 4"/>
          <p:cNvSpPr>
            <a:spLocks noGrp="1"/>
          </p:cNvSpPr>
          <p:nvPr>
            <p:ph type="ftr" sz="quarter" idx="11"/>
          </p:nvPr>
        </p:nvSpPr>
        <p:spPr/>
        <p:txBody>
          <a:bodyPr/>
          <a:lstStyle>
            <a:lvl1pPr>
              <a:defRPr/>
            </a:lvl1pPr>
          </a:lstStyle>
          <a:p>
            <a:endParaRPr lang="de-CH"/>
          </a:p>
        </p:txBody>
      </p:sp>
      <p:sp>
        <p:nvSpPr>
          <p:cNvPr id="6" name="Foliennummernplatzhalter 5"/>
          <p:cNvSpPr>
            <a:spLocks noGrp="1"/>
          </p:cNvSpPr>
          <p:nvPr>
            <p:ph type="sldNum" sz="quarter" idx="12"/>
          </p:nvPr>
        </p:nvSpPr>
        <p:spPr/>
        <p:txBody>
          <a:bodyPr/>
          <a:lstStyle>
            <a:lvl1pPr>
              <a:defRPr/>
            </a:lvl1pPr>
          </a:lstStyle>
          <a:p>
            <a:fld id="{5589370D-9209-4DDE-9B23-E9FDB19B23E4}" type="slidenum">
              <a:rPr lang="de-CH"/>
              <a:pPr/>
              <a:t>‹Nr.›</a:t>
            </a:fld>
            <a:endParaRPr lang="de-CH"/>
          </a:p>
        </p:txBody>
      </p:sp>
    </p:spTree>
    <p:extLst>
      <p:ext uri="{BB962C8B-B14F-4D97-AF65-F5344CB8AC3E}">
        <p14:creationId xmlns:p14="http://schemas.microsoft.com/office/powerpoint/2010/main" val="3517582331"/>
      </p:ext>
    </p:extLst>
  </p:cSld>
  <p:clrMapOvr>
    <a:masterClrMapping/>
  </p:clrMapOvr>
  <p:transition spd="slow">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10"/>
          </p:nvPr>
        </p:nvSpPr>
        <p:spPr/>
        <p:txBody>
          <a:bodyPr/>
          <a:lstStyle>
            <a:lvl1pPr>
              <a:defRPr/>
            </a:lvl1pPr>
          </a:lstStyle>
          <a:p>
            <a:endParaRPr lang="de-CH"/>
          </a:p>
        </p:txBody>
      </p:sp>
      <p:sp>
        <p:nvSpPr>
          <p:cNvPr id="5" name="Fußzeilenplatzhalter 4"/>
          <p:cNvSpPr>
            <a:spLocks noGrp="1"/>
          </p:cNvSpPr>
          <p:nvPr>
            <p:ph type="ftr" sz="quarter" idx="11"/>
          </p:nvPr>
        </p:nvSpPr>
        <p:spPr/>
        <p:txBody>
          <a:bodyPr/>
          <a:lstStyle>
            <a:lvl1pPr>
              <a:defRPr/>
            </a:lvl1pPr>
          </a:lstStyle>
          <a:p>
            <a:endParaRPr lang="de-CH"/>
          </a:p>
        </p:txBody>
      </p:sp>
      <p:sp>
        <p:nvSpPr>
          <p:cNvPr id="6" name="Foliennummernplatzhalter 5"/>
          <p:cNvSpPr>
            <a:spLocks noGrp="1"/>
          </p:cNvSpPr>
          <p:nvPr>
            <p:ph type="sldNum" sz="quarter" idx="12"/>
          </p:nvPr>
        </p:nvSpPr>
        <p:spPr/>
        <p:txBody>
          <a:bodyPr/>
          <a:lstStyle>
            <a:lvl1pPr>
              <a:defRPr/>
            </a:lvl1pPr>
          </a:lstStyle>
          <a:p>
            <a:fld id="{ACCF12DF-3F9F-4B32-9282-F41BD8F5DD5B}" type="slidenum">
              <a:rPr lang="de-CH"/>
              <a:pPr/>
              <a:t>‹Nr.›</a:t>
            </a:fld>
            <a:endParaRPr lang="de-CH"/>
          </a:p>
        </p:txBody>
      </p:sp>
    </p:spTree>
    <p:extLst>
      <p:ext uri="{BB962C8B-B14F-4D97-AF65-F5344CB8AC3E}">
        <p14:creationId xmlns:p14="http://schemas.microsoft.com/office/powerpoint/2010/main" val="717445485"/>
      </p:ext>
    </p:extLst>
  </p:cSld>
  <p:clrMapOvr>
    <a:masterClrMapping/>
  </p:clrMapOvr>
  <p:transition spd="slow">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CH"/>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 bearbeiten</a:t>
            </a:r>
          </a:p>
        </p:txBody>
      </p:sp>
      <p:sp>
        <p:nvSpPr>
          <p:cNvPr id="4" name="Datumsplatzhalter 3"/>
          <p:cNvSpPr>
            <a:spLocks noGrp="1"/>
          </p:cNvSpPr>
          <p:nvPr>
            <p:ph type="dt" sz="half" idx="10"/>
          </p:nvPr>
        </p:nvSpPr>
        <p:spPr/>
        <p:txBody>
          <a:bodyPr/>
          <a:lstStyle>
            <a:lvl1pPr>
              <a:defRPr/>
            </a:lvl1pPr>
          </a:lstStyle>
          <a:p>
            <a:endParaRPr lang="de-CH"/>
          </a:p>
        </p:txBody>
      </p:sp>
      <p:sp>
        <p:nvSpPr>
          <p:cNvPr id="5" name="Fußzeilenplatzhalter 4"/>
          <p:cNvSpPr>
            <a:spLocks noGrp="1"/>
          </p:cNvSpPr>
          <p:nvPr>
            <p:ph type="ftr" sz="quarter" idx="11"/>
          </p:nvPr>
        </p:nvSpPr>
        <p:spPr/>
        <p:txBody>
          <a:bodyPr/>
          <a:lstStyle>
            <a:lvl1pPr>
              <a:defRPr/>
            </a:lvl1pPr>
          </a:lstStyle>
          <a:p>
            <a:endParaRPr lang="de-CH"/>
          </a:p>
        </p:txBody>
      </p:sp>
      <p:sp>
        <p:nvSpPr>
          <p:cNvPr id="6" name="Foliennummernplatzhalter 5"/>
          <p:cNvSpPr>
            <a:spLocks noGrp="1"/>
          </p:cNvSpPr>
          <p:nvPr>
            <p:ph type="sldNum" sz="quarter" idx="12"/>
          </p:nvPr>
        </p:nvSpPr>
        <p:spPr/>
        <p:txBody>
          <a:bodyPr/>
          <a:lstStyle>
            <a:lvl1pPr>
              <a:defRPr/>
            </a:lvl1pPr>
          </a:lstStyle>
          <a:p>
            <a:fld id="{937AEBD1-FF7E-4A44-8EC8-C63089230F6C}" type="slidenum">
              <a:rPr lang="de-CH"/>
              <a:pPr/>
              <a:t>‹Nr.›</a:t>
            </a:fld>
            <a:endParaRPr lang="de-CH"/>
          </a:p>
        </p:txBody>
      </p:sp>
    </p:spTree>
    <p:extLst>
      <p:ext uri="{BB962C8B-B14F-4D97-AF65-F5344CB8AC3E}">
        <p14:creationId xmlns:p14="http://schemas.microsoft.com/office/powerpoint/2010/main" val="2076331072"/>
      </p:ext>
    </p:extLst>
  </p:cSld>
  <p:clrMapOvr>
    <a:masterClrMapping/>
  </p:clrMapOvr>
  <p:transition spd="slow">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Inhaltsplatzhalter 2"/>
          <p:cNvSpPr>
            <a:spLocks noGrp="1"/>
          </p:cNvSpPr>
          <p:nvPr>
            <p:ph sz="half" idx="1"/>
          </p:nvPr>
        </p:nvSpPr>
        <p:spPr>
          <a:xfrm>
            <a:off x="2133600" y="1981200"/>
            <a:ext cx="31242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Inhaltsplatzhalter 3"/>
          <p:cNvSpPr>
            <a:spLocks noGrp="1"/>
          </p:cNvSpPr>
          <p:nvPr>
            <p:ph sz="half" idx="2"/>
          </p:nvPr>
        </p:nvSpPr>
        <p:spPr>
          <a:xfrm>
            <a:off x="5410200" y="1981200"/>
            <a:ext cx="31242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Datumsplatzhalter 4"/>
          <p:cNvSpPr>
            <a:spLocks noGrp="1"/>
          </p:cNvSpPr>
          <p:nvPr>
            <p:ph type="dt" sz="half" idx="10"/>
          </p:nvPr>
        </p:nvSpPr>
        <p:spPr/>
        <p:txBody>
          <a:bodyPr/>
          <a:lstStyle>
            <a:lvl1pPr>
              <a:defRPr/>
            </a:lvl1pPr>
          </a:lstStyle>
          <a:p>
            <a:endParaRPr lang="de-CH"/>
          </a:p>
        </p:txBody>
      </p:sp>
      <p:sp>
        <p:nvSpPr>
          <p:cNvPr id="6" name="Fußzeilenplatzhalter 5"/>
          <p:cNvSpPr>
            <a:spLocks noGrp="1"/>
          </p:cNvSpPr>
          <p:nvPr>
            <p:ph type="ftr" sz="quarter" idx="11"/>
          </p:nvPr>
        </p:nvSpPr>
        <p:spPr/>
        <p:txBody>
          <a:bodyPr/>
          <a:lstStyle>
            <a:lvl1pPr>
              <a:defRPr/>
            </a:lvl1pPr>
          </a:lstStyle>
          <a:p>
            <a:endParaRPr lang="de-CH"/>
          </a:p>
        </p:txBody>
      </p:sp>
      <p:sp>
        <p:nvSpPr>
          <p:cNvPr id="7" name="Foliennummernplatzhalter 6"/>
          <p:cNvSpPr>
            <a:spLocks noGrp="1"/>
          </p:cNvSpPr>
          <p:nvPr>
            <p:ph type="sldNum" sz="quarter" idx="12"/>
          </p:nvPr>
        </p:nvSpPr>
        <p:spPr/>
        <p:txBody>
          <a:bodyPr/>
          <a:lstStyle>
            <a:lvl1pPr>
              <a:defRPr/>
            </a:lvl1pPr>
          </a:lstStyle>
          <a:p>
            <a:fld id="{B2EECC24-5EB2-4FAB-918A-72BFF3A2F6E4}" type="slidenum">
              <a:rPr lang="de-CH"/>
              <a:pPr/>
              <a:t>‹Nr.›</a:t>
            </a:fld>
            <a:endParaRPr lang="de-CH"/>
          </a:p>
        </p:txBody>
      </p:sp>
    </p:spTree>
    <p:extLst>
      <p:ext uri="{BB962C8B-B14F-4D97-AF65-F5344CB8AC3E}">
        <p14:creationId xmlns:p14="http://schemas.microsoft.com/office/powerpoint/2010/main" val="2872822764"/>
      </p:ext>
    </p:extLst>
  </p:cSld>
  <p:clrMapOvr>
    <a:masterClrMapping/>
  </p:clrMapOvr>
  <p:transition spd="slow">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smtClean="0"/>
              <a:t>Titelmasterformat durch Klicken bearbeiten</a:t>
            </a:r>
            <a:endParaRPr lang="de-CH"/>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7" name="Datumsplatzhalter 6"/>
          <p:cNvSpPr>
            <a:spLocks noGrp="1"/>
          </p:cNvSpPr>
          <p:nvPr>
            <p:ph type="dt" sz="half" idx="10"/>
          </p:nvPr>
        </p:nvSpPr>
        <p:spPr/>
        <p:txBody>
          <a:bodyPr/>
          <a:lstStyle>
            <a:lvl1pPr>
              <a:defRPr/>
            </a:lvl1pPr>
          </a:lstStyle>
          <a:p>
            <a:endParaRPr lang="de-CH"/>
          </a:p>
        </p:txBody>
      </p:sp>
      <p:sp>
        <p:nvSpPr>
          <p:cNvPr id="8" name="Fußzeilenplatzhalter 7"/>
          <p:cNvSpPr>
            <a:spLocks noGrp="1"/>
          </p:cNvSpPr>
          <p:nvPr>
            <p:ph type="ftr" sz="quarter" idx="11"/>
          </p:nvPr>
        </p:nvSpPr>
        <p:spPr/>
        <p:txBody>
          <a:bodyPr/>
          <a:lstStyle>
            <a:lvl1pPr>
              <a:defRPr/>
            </a:lvl1pPr>
          </a:lstStyle>
          <a:p>
            <a:endParaRPr lang="de-CH"/>
          </a:p>
        </p:txBody>
      </p:sp>
      <p:sp>
        <p:nvSpPr>
          <p:cNvPr id="9" name="Foliennummernplatzhalter 8"/>
          <p:cNvSpPr>
            <a:spLocks noGrp="1"/>
          </p:cNvSpPr>
          <p:nvPr>
            <p:ph type="sldNum" sz="quarter" idx="12"/>
          </p:nvPr>
        </p:nvSpPr>
        <p:spPr/>
        <p:txBody>
          <a:bodyPr/>
          <a:lstStyle>
            <a:lvl1pPr>
              <a:defRPr/>
            </a:lvl1pPr>
          </a:lstStyle>
          <a:p>
            <a:fld id="{F7B962C1-B21D-4295-86B4-B099CF7E72E8}" type="slidenum">
              <a:rPr lang="de-CH"/>
              <a:pPr/>
              <a:t>‹Nr.›</a:t>
            </a:fld>
            <a:endParaRPr lang="de-CH"/>
          </a:p>
        </p:txBody>
      </p:sp>
    </p:spTree>
    <p:extLst>
      <p:ext uri="{BB962C8B-B14F-4D97-AF65-F5344CB8AC3E}">
        <p14:creationId xmlns:p14="http://schemas.microsoft.com/office/powerpoint/2010/main" val="2658087663"/>
      </p:ext>
    </p:extLst>
  </p:cSld>
  <p:clrMapOvr>
    <a:masterClrMapping/>
  </p:clrMapOvr>
  <p:transition spd="slow">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Datumsplatzhalter 2"/>
          <p:cNvSpPr>
            <a:spLocks noGrp="1"/>
          </p:cNvSpPr>
          <p:nvPr>
            <p:ph type="dt" sz="half" idx="10"/>
          </p:nvPr>
        </p:nvSpPr>
        <p:spPr/>
        <p:txBody>
          <a:bodyPr/>
          <a:lstStyle>
            <a:lvl1pPr>
              <a:defRPr/>
            </a:lvl1pPr>
          </a:lstStyle>
          <a:p>
            <a:endParaRPr lang="de-CH"/>
          </a:p>
        </p:txBody>
      </p:sp>
      <p:sp>
        <p:nvSpPr>
          <p:cNvPr id="4" name="Fußzeilenplatzhalter 3"/>
          <p:cNvSpPr>
            <a:spLocks noGrp="1"/>
          </p:cNvSpPr>
          <p:nvPr>
            <p:ph type="ftr" sz="quarter" idx="11"/>
          </p:nvPr>
        </p:nvSpPr>
        <p:spPr/>
        <p:txBody>
          <a:bodyPr/>
          <a:lstStyle>
            <a:lvl1pPr>
              <a:defRPr/>
            </a:lvl1pPr>
          </a:lstStyle>
          <a:p>
            <a:endParaRPr lang="de-CH"/>
          </a:p>
        </p:txBody>
      </p:sp>
      <p:sp>
        <p:nvSpPr>
          <p:cNvPr id="5" name="Foliennummernplatzhalter 4"/>
          <p:cNvSpPr>
            <a:spLocks noGrp="1"/>
          </p:cNvSpPr>
          <p:nvPr>
            <p:ph type="sldNum" sz="quarter" idx="12"/>
          </p:nvPr>
        </p:nvSpPr>
        <p:spPr/>
        <p:txBody>
          <a:bodyPr/>
          <a:lstStyle>
            <a:lvl1pPr>
              <a:defRPr/>
            </a:lvl1pPr>
          </a:lstStyle>
          <a:p>
            <a:fld id="{FA2245D3-21EE-4905-9F49-32B5F993B607}" type="slidenum">
              <a:rPr lang="de-CH"/>
              <a:pPr/>
              <a:t>‹Nr.›</a:t>
            </a:fld>
            <a:endParaRPr lang="de-CH"/>
          </a:p>
        </p:txBody>
      </p:sp>
    </p:spTree>
    <p:extLst>
      <p:ext uri="{BB962C8B-B14F-4D97-AF65-F5344CB8AC3E}">
        <p14:creationId xmlns:p14="http://schemas.microsoft.com/office/powerpoint/2010/main" val="1234795135"/>
      </p:ext>
    </p:extLst>
  </p:cSld>
  <p:clrMapOvr>
    <a:masterClrMapping/>
  </p:clrMapOvr>
  <p:transition spd="slow">
    <p:wipe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lvl1pPr>
              <a:defRPr/>
            </a:lvl1pPr>
          </a:lstStyle>
          <a:p>
            <a:endParaRPr lang="de-CH"/>
          </a:p>
        </p:txBody>
      </p:sp>
      <p:sp>
        <p:nvSpPr>
          <p:cNvPr id="3" name="Fußzeilenplatzhalter 2"/>
          <p:cNvSpPr>
            <a:spLocks noGrp="1"/>
          </p:cNvSpPr>
          <p:nvPr>
            <p:ph type="ftr" sz="quarter" idx="11"/>
          </p:nvPr>
        </p:nvSpPr>
        <p:spPr/>
        <p:txBody>
          <a:bodyPr/>
          <a:lstStyle>
            <a:lvl1pPr>
              <a:defRPr/>
            </a:lvl1pPr>
          </a:lstStyle>
          <a:p>
            <a:endParaRPr lang="de-CH"/>
          </a:p>
        </p:txBody>
      </p:sp>
      <p:sp>
        <p:nvSpPr>
          <p:cNvPr id="4" name="Foliennummernplatzhalter 3"/>
          <p:cNvSpPr>
            <a:spLocks noGrp="1"/>
          </p:cNvSpPr>
          <p:nvPr>
            <p:ph type="sldNum" sz="quarter" idx="12"/>
          </p:nvPr>
        </p:nvSpPr>
        <p:spPr/>
        <p:txBody>
          <a:bodyPr/>
          <a:lstStyle>
            <a:lvl1pPr>
              <a:defRPr/>
            </a:lvl1pPr>
          </a:lstStyle>
          <a:p>
            <a:fld id="{12CCD10A-8278-4527-ABAF-6A9C57B976CD}" type="slidenum">
              <a:rPr lang="de-CH"/>
              <a:pPr/>
              <a:t>‹Nr.›</a:t>
            </a:fld>
            <a:endParaRPr lang="de-CH"/>
          </a:p>
        </p:txBody>
      </p:sp>
    </p:spTree>
    <p:extLst>
      <p:ext uri="{BB962C8B-B14F-4D97-AF65-F5344CB8AC3E}">
        <p14:creationId xmlns:p14="http://schemas.microsoft.com/office/powerpoint/2010/main" val="3285838110"/>
      </p:ext>
    </p:extLst>
  </p:cSld>
  <p:clrMapOvr>
    <a:masterClrMapping/>
  </p:clrMapOvr>
  <p:transition spd="slow">
    <p:wipe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CH"/>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lvl1pPr>
              <a:defRPr/>
            </a:lvl1pPr>
          </a:lstStyle>
          <a:p>
            <a:endParaRPr lang="de-CH"/>
          </a:p>
        </p:txBody>
      </p:sp>
      <p:sp>
        <p:nvSpPr>
          <p:cNvPr id="6" name="Fußzeilenplatzhalter 5"/>
          <p:cNvSpPr>
            <a:spLocks noGrp="1"/>
          </p:cNvSpPr>
          <p:nvPr>
            <p:ph type="ftr" sz="quarter" idx="11"/>
          </p:nvPr>
        </p:nvSpPr>
        <p:spPr/>
        <p:txBody>
          <a:bodyPr/>
          <a:lstStyle>
            <a:lvl1pPr>
              <a:defRPr/>
            </a:lvl1pPr>
          </a:lstStyle>
          <a:p>
            <a:endParaRPr lang="de-CH"/>
          </a:p>
        </p:txBody>
      </p:sp>
      <p:sp>
        <p:nvSpPr>
          <p:cNvPr id="7" name="Foliennummernplatzhalter 6"/>
          <p:cNvSpPr>
            <a:spLocks noGrp="1"/>
          </p:cNvSpPr>
          <p:nvPr>
            <p:ph type="sldNum" sz="quarter" idx="12"/>
          </p:nvPr>
        </p:nvSpPr>
        <p:spPr/>
        <p:txBody>
          <a:bodyPr/>
          <a:lstStyle>
            <a:lvl1pPr>
              <a:defRPr/>
            </a:lvl1pPr>
          </a:lstStyle>
          <a:p>
            <a:fld id="{3BE2896E-D8C1-46E6-8AA0-4BC746F79AB8}" type="slidenum">
              <a:rPr lang="de-CH"/>
              <a:pPr/>
              <a:t>‹Nr.›</a:t>
            </a:fld>
            <a:endParaRPr lang="de-CH"/>
          </a:p>
        </p:txBody>
      </p:sp>
    </p:spTree>
    <p:extLst>
      <p:ext uri="{BB962C8B-B14F-4D97-AF65-F5344CB8AC3E}">
        <p14:creationId xmlns:p14="http://schemas.microsoft.com/office/powerpoint/2010/main" val="3048345369"/>
      </p:ext>
    </p:extLst>
  </p:cSld>
  <p:clrMapOvr>
    <a:masterClrMapping/>
  </p:clrMapOvr>
  <p:transition spd="slow">
    <p:wipe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CH"/>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CH"/>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lvl1pPr>
              <a:defRPr/>
            </a:lvl1pPr>
          </a:lstStyle>
          <a:p>
            <a:endParaRPr lang="de-CH"/>
          </a:p>
        </p:txBody>
      </p:sp>
      <p:sp>
        <p:nvSpPr>
          <p:cNvPr id="6" name="Fußzeilenplatzhalter 5"/>
          <p:cNvSpPr>
            <a:spLocks noGrp="1"/>
          </p:cNvSpPr>
          <p:nvPr>
            <p:ph type="ftr" sz="quarter" idx="11"/>
          </p:nvPr>
        </p:nvSpPr>
        <p:spPr/>
        <p:txBody>
          <a:bodyPr/>
          <a:lstStyle>
            <a:lvl1pPr>
              <a:defRPr/>
            </a:lvl1pPr>
          </a:lstStyle>
          <a:p>
            <a:endParaRPr lang="de-CH"/>
          </a:p>
        </p:txBody>
      </p:sp>
      <p:sp>
        <p:nvSpPr>
          <p:cNvPr id="7" name="Foliennummernplatzhalter 6"/>
          <p:cNvSpPr>
            <a:spLocks noGrp="1"/>
          </p:cNvSpPr>
          <p:nvPr>
            <p:ph type="sldNum" sz="quarter" idx="12"/>
          </p:nvPr>
        </p:nvSpPr>
        <p:spPr/>
        <p:txBody>
          <a:bodyPr/>
          <a:lstStyle>
            <a:lvl1pPr>
              <a:defRPr/>
            </a:lvl1pPr>
          </a:lstStyle>
          <a:p>
            <a:fld id="{8233EDD6-FA42-4C7F-B6C5-1766CF50C2A8}" type="slidenum">
              <a:rPr lang="de-CH"/>
              <a:pPr/>
              <a:t>‹Nr.›</a:t>
            </a:fld>
            <a:endParaRPr lang="de-CH"/>
          </a:p>
        </p:txBody>
      </p:sp>
    </p:spTree>
    <p:extLst>
      <p:ext uri="{BB962C8B-B14F-4D97-AF65-F5344CB8AC3E}">
        <p14:creationId xmlns:p14="http://schemas.microsoft.com/office/powerpoint/2010/main" val="289232738"/>
      </p:ext>
    </p:extLst>
  </p:cSld>
  <p:clrMapOvr>
    <a:masterClrMapping/>
  </p:clrMapOvr>
  <p:transition spd="slow">
    <p:wipe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2133600" y="304800"/>
            <a:ext cx="6400800" cy="144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de-CH" smtClean="0"/>
              <a:t>Titelmasterformat durch Klicken bearbeiten</a:t>
            </a:r>
          </a:p>
        </p:txBody>
      </p:sp>
      <p:sp>
        <p:nvSpPr>
          <p:cNvPr id="1027" name="Rectangle 3"/>
          <p:cNvSpPr>
            <a:spLocks noGrp="1" noChangeArrowheads="1"/>
          </p:cNvSpPr>
          <p:nvPr>
            <p:ph type="body" idx="1"/>
          </p:nvPr>
        </p:nvSpPr>
        <p:spPr bwMode="auto">
          <a:xfrm>
            <a:off x="2133600" y="1981200"/>
            <a:ext cx="6400800" cy="403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de-CH" smtClean="0"/>
              <a:t>Textmasterformate durch Klicken bearbeiten</a:t>
            </a:r>
          </a:p>
          <a:p>
            <a:pPr lvl="1"/>
            <a:r>
              <a:rPr lang="de-CH" smtClean="0"/>
              <a:t>Zweite Ebene</a:t>
            </a:r>
          </a:p>
          <a:p>
            <a:pPr lvl="2"/>
            <a:r>
              <a:rPr lang="de-CH" smtClean="0"/>
              <a:t>Dritte Ebene</a:t>
            </a:r>
          </a:p>
          <a:p>
            <a:pPr lvl="3"/>
            <a:r>
              <a:rPr lang="de-CH" smtClean="0"/>
              <a:t>Vierte Ebene</a:t>
            </a:r>
          </a:p>
          <a:p>
            <a:pPr lvl="4"/>
            <a:r>
              <a:rPr lang="de-CH" smtClean="0"/>
              <a:t>Fünfte Ebene</a:t>
            </a:r>
          </a:p>
        </p:txBody>
      </p:sp>
      <p:sp>
        <p:nvSpPr>
          <p:cNvPr id="1028" name="Rectangle 4"/>
          <p:cNvSpPr>
            <a:spLocks noGrp="1" noChangeArrowheads="1"/>
          </p:cNvSpPr>
          <p:nvPr>
            <p:ph type="dt" sz="half" idx="2"/>
          </p:nvPr>
        </p:nvSpPr>
        <p:spPr bwMode="auto">
          <a:xfrm>
            <a:off x="2133600" y="6248400"/>
            <a:ext cx="1295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00"/>
            </a:lvl1pPr>
          </a:lstStyle>
          <a:p>
            <a:endParaRPr lang="de-CH"/>
          </a:p>
        </p:txBody>
      </p:sp>
      <p:sp>
        <p:nvSpPr>
          <p:cNvPr id="1029" name="Rectangle 5"/>
          <p:cNvSpPr>
            <a:spLocks noGrp="1" noChangeArrowheads="1"/>
          </p:cNvSpPr>
          <p:nvPr>
            <p:ph type="ftr" sz="quarter" idx="3"/>
          </p:nvPr>
        </p:nvSpPr>
        <p:spPr bwMode="auto">
          <a:xfrm>
            <a:off x="3886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a:lvl1pPr>
          </a:lstStyle>
          <a:p>
            <a:endParaRPr lang="de-CH"/>
          </a:p>
        </p:txBody>
      </p:sp>
      <p:sp>
        <p:nvSpPr>
          <p:cNvPr id="1030" name="Rectangle 6"/>
          <p:cNvSpPr>
            <a:spLocks noGrp="1" noChangeArrowheads="1"/>
          </p:cNvSpPr>
          <p:nvPr>
            <p:ph type="sldNum" sz="quarter" idx="4"/>
          </p:nvPr>
        </p:nvSpPr>
        <p:spPr bwMode="auto">
          <a:xfrm>
            <a:off x="7239000" y="6248400"/>
            <a:ext cx="1295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a:lvl1pPr>
          </a:lstStyle>
          <a:p>
            <a:fld id="{24FC748A-AEBB-4C13-B035-A3DFBBE6C258}" type="slidenum">
              <a:rPr lang="de-CH"/>
              <a:pPr/>
              <a:t>‹Nr.›</a:t>
            </a:fld>
            <a:endParaRPr lang="de-CH"/>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wipe dir="r"/>
  </p:transition>
  <p:txStyles>
    <p:titleStyle>
      <a:lvl1pPr algn="l" rtl="0" fontAlgn="base">
        <a:lnSpc>
          <a:spcPct val="80000"/>
        </a:lnSpc>
        <a:spcBef>
          <a:spcPct val="0"/>
        </a:spcBef>
        <a:spcAft>
          <a:spcPct val="0"/>
        </a:spcAft>
        <a:defRPr sz="4000">
          <a:solidFill>
            <a:schemeClr val="tx2"/>
          </a:solidFill>
          <a:latin typeface="+mj-lt"/>
          <a:ea typeface="+mj-ea"/>
          <a:cs typeface="+mj-cs"/>
        </a:defRPr>
      </a:lvl1pPr>
      <a:lvl2pPr algn="l" rtl="0" fontAlgn="base">
        <a:lnSpc>
          <a:spcPct val="80000"/>
        </a:lnSpc>
        <a:spcBef>
          <a:spcPct val="0"/>
        </a:spcBef>
        <a:spcAft>
          <a:spcPct val="0"/>
        </a:spcAft>
        <a:defRPr sz="4000">
          <a:solidFill>
            <a:schemeClr val="tx2"/>
          </a:solidFill>
          <a:latin typeface="Arial Black" pitchFamily="34" charset="0"/>
        </a:defRPr>
      </a:lvl2pPr>
      <a:lvl3pPr algn="l" rtl="0" fontAlgn="base">
        <a:lnSpc>
          <a:spcPct val="80000"/>
        </a:lnSpc>
        <a:spcBef>
          <a:spcPct val="0"/>
        </a:spcBef>
        <a:spcAft>
          <a:spcPct val="0"/>
        </a:spcAft>
        <a:defRPr sz="4000">
          <a:solidFill>
            <a:schemeClr val="tx2"/>
          </a:solidFill>
          <a:latin typeface="Arial Black" pitchFamily="34" charset="0"/>
        </a:defRPr>
      </a:lvl3pPr>
      <a:lvl4pPr algn="l" rtl="0" fontAlgn="base">
        <a:lnSpc>
          <a:spcPct val="80000"/>
        </a:lnSpc>
        <a:spcBef>
          <a:spcPct val="0"/>
        </a:spcBef>
        <a:spcAft>
          <a:spcPct val="0"/>
        </a:spcAft>
        <a:defRPr sz="4000">
          <a:solidFill>
            <a:schemeClr val="tx2"/>
          </a:solidFill>
          <a:latin typeface="Arial Black" pitchFamily="34" charset="0"/>
        </a:defRPr>
      </a:lvl4pPr>
      <a:lvl5pPr algn="l" rtl="0" fontAlgn="base">
        <a:lnSpc>
          <a:spcPct val="80000"/>
        </a:lnSpc>
        <a:spcBef>
          <a:spcPct val="0"/>
        </a:spcBef>
        <a:spcAft>
          <a:spcPct val="0"/>
        </a:spcAft>
        <a:defRPr sz="4000">
          <a:solidFill>
            <a:schemeClr val="tx2"/>
          </a:solidFill>
          <a:latin typeface="Arial Black" pitchFamily="34" charset="0"/>
        </a:defRPr>
      </a:lvl5pPr>
      <a:lvl6pPr marL="457200" algn="l" rtl="0" fontAlgn="base">
        <a:lnSpc>
          <a:spcPct val="80000"/>
        </a:lnSpc>
        <a:spcBef>
          <a:spcPct val="0"/>
        </a:spcBef>
        <a:spcAft>
          <a:spcPct val="0"/>
        </a:spcAft>
        <a:defRPr sz="4000">
          <a:solidFill>
            <a:schemeClr val="tx2"/>
          </a:solidFill>
          <a:latin typeface="Arial Black" pitchFamily="34" charset="0"/>
        </a:defRPr>
      </a:lvl6pPr>
      <a:lvl7pPr marL="914400" algn="l" rtl="0" fontAlgn="base">
        <a:lnSpc>
          <a:spcPct val="80000"/>
        </a:lnSpc>
        <a:spcBef>
          <a:spcPct val="0"/>
        </a:spcBef>
        <a:spcAft>
          <a:spcPct val="0"/>
        </a:spcAft>
        <a:defRPr sz="4000">
          <a:solidFill>
            <a:schemeClr val="tx2"/>
          </a:solidFill>
          <a:latin typeface="Arial Black" pitchFamily="34" charset="0"/>
        </a:defRPr>
      </a:lvl7pPr>
      <a:lvl8pPr marL="1371600" algn="l" rtl="0" fontAlgn="base">
        <a:lnSpc>
          <a:spcPct val="80000"/>
        </a:lnSpc>
        <a:spcBef>
          <a:spcPct val="0"/>
        </a:spcBef>
        <a:spcAft>
          <a:spcPct val="0"/>
        </a:spcAft>
        <a:defRPr sz="4000">
          <a:solidFill>
            <a:schemeClr val="tx2"/>
          </a:solidFill>
          <a:latin typeface="Arial Black" pitchFamily="34" charset="0"/>
        </a:defRPr>
      </a:lvl8pPr>
      <a:lvl9pPr marL="1828800" algn="l" rtl="0" fontAlgn="base">
        <a:lnSpc>
          <a:spcPct val="80000"/>
        </a:lnSpc>
        <a:spcBef>
          <a:spcPct val="0"/>
        </a:spcBef>
        <a:spcAft>
          <a:spcPct val="0"/>
        </a:spcAft>
        <a:defRPr sz="4000">
          <a:solidFill>
            <a:schemeClr val="tx2"/>
          </a:solidFill>
          <a:latin typeface="Arial Black"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22000" r="-22000"/>
          </a:stretch>
        </a:blipFill>
        <a:effectLst/>
      </p:bgPr>
    </p:bg>
    <p:spTree>
      <p:nvGrpSpPr>
        <p:cNvPr id="1" name=""/>
        <p:cNvGrpSpPr/>
        <p:nvPr/>
      </p:nvGrpSpPr>
      <p:grpSpPr>
        <a:xfrm>
          <a:off x="0" y="0"/>
          <a:ext cx="0" cy="0"/>
          <a:chOff x="0" y="0"/>
          <a:chExt cx="0" cy="0"/>
        </a:xfrm>
      </p:grpSpPr>
      <p:sp>
        <p:nvSpPr>
          <p:cNvPr id="51202" name="Rectangle 2"/>
          <p:cNvSpPr>
            <a:spLocks noGrp="1" noChangeArrowheads="1"/>
          </p:cNvSpPr>
          <p:nvPr>
            <p:ph type="ctrTitle"/>
          </p:nvPr>
        </p:nvSpPr>
        <p:spPr>
          <a:xfrm>
            <a:off x="107504" y="131148"/>
            <a:ext cx="8856984" cy="1569660"/>
          </a:xfrm>
          <a:effectLst>
            <a:outerShdw dist="35921" dir="2700000" algn="ctr" rotWithShape="0">
              <a:srgbClr val="000000"/>
            </a:outerShdw>
          </a:effectLst>
        </p:spPr>
        <p:txBody>
          <a:bodyPr>
            <a:spAutoFit/>
          </a:bodyPr>
          <a:lstStyle/>
          <a:p>
            <a:pPr algn="l"/>
            <a:r>
              <a:rPr lang="de-CH" sz="6000" dirty="0" smtClean="0">
                <a:ln>
                  <a:solidFill>
                    <a:srgbClr val="000000"/>
                  </a:solidFill>
                </a:ln>
                <a:solidFill>
                  <a:schemeClr val="bg1"/>
                </a:solidFill>
                <a:latin typeface="Arial Rounded MT Bold" pitchFamily="34" charset="0"/>
              </a:rPr>
              <a:t>Warum soll Gott Kriege und Leid verhindern?</a:t>
            </a:r>
            <a:endParaRPr lang="de-CH" sz="6000" dirty="0">
              <a:ln>
                <a:solidFill>
                  <a:srgbClr val="000000"/>
                </a:solidFill>
              </a:ln>
              <a:solidFill>
                <a:schemeClr val="bg1"/>
              </a:solidFill>
              <a:latin typeface="Arial Rounded MT Bold" pitchFamily="34" charset="0"/>
            </a:endParaRPr>
          </a:p>
        </p:txBody>
      </p:sp>
      <p:sp>
        <p:nvSpPr>
          <p:cNvPr id="51203" name="Rectangle 3"/>
          <p:cNvSpPr>
            <a:spLocks noGrp="1" noChangeArrowheads="1"/>
          </p:cNvSpPr>
          <p:nvPr>
            <p:ph type="subTitle" idx="1"/>
          </p:nvPr>
        </p:nvSpPr>
        <p:spPr>
          <a:xfrm>
            <a:off x="539552" y="5013176"/>
            <a:ext cx="8423275" cy="576064"/>
          </a:xfrm>
          <a:effectLst>
            <a:outerShdw dist="35921" dir="2700000" algn="ctr" rotWithShape="0">
              <a:schemeClr val="folHlink"/>
            </a:outerShdw>
          </a:effectLst>
        </p:spPr>
        <p:txBody>
          <a:bodyPr/>
          <a:lstStyle/>
          <a:p>
            <a:pPr algn="r"/>
            <a:r>
              <a:rPr lang="de-CH" sz="2800" dirty="0">
                <a:ln>
                  <a:solidFill>
                    <a:srgbClr val="000000"/>
                  </a:solidFill>
                </a:ln>
                <a:solidFill>
                  <a:schemeClr val="bg1"/>
                </a:solidFill>
                <a:effectLst>
                  <a:outerShdw blurRad="50800" dist="50800" dir="5400000" algn="ctr" rotWithShape="0">
                    <a:srgbClr val="000000"/>
                  </a:outerShdw>
                </a:effectLst>
                <a:latin typeface="Arial Rounded MT Bold" pitchFamily="34" charset="0"/>
              </a:rPr>
              <a:t>Reihe: </a:t>
            </a:r>
            <a:r>
              <a:rPr lang="de-CH" sz="2800" dirty="0" smtClean="0">
                <a:ln>
                  <a:solidFill>
                    <a:srgbClr val="000000"/>
                  </a:solidFill>
                </a:ln>
                <a:solidFill>
                  <a:schemeClr val="bg1"/>
                </a:solidFill>
                <a:effectLst>
                  <a:outerShdw blurRad="50800" dist="50800" dir="5400000" algn="ctr" rotWithShape="0">
                    <a:srgbClr val="000000"/>
                  </a:outerShdw>
                </a:effectLst>
                <a:latin typeface="Arial Rounded MT Bold" pitchFamily="34" charset="0"/>
              </a:rPr>
              <a:t>Warum?!(2/4)      </a:t>
            </a:r>
            <a:endParaRPr lang="de-CH" sz="2800" dirty="0">
              <a:ln>
                <a:solidFill>
                  <a:srgbClr val="000000"/>
                </a:solidFill>
              </a:ln>
              <a:solidFill>
                <a:schemeClr val="bg1"/>
              </a:solidFill>
              <a:effectLst>
                <a:outerShdw blurRad="50800" dist="50800" dir="5400000" algn="ctr" rotWithShape="0">
                  <a:srgbClr val="000000"/>
                </a:outerShdw>
              </a:effectLst>
              <a:latin typeface="Arial Rounded MT Bold" pitchFamily="34" charset="0"/>
            </a:endParaRPr>
          </a:p>
        </p:txBody>
      </p:sp>
    </p:spTree>
  </p:cSld>
  <p:clrMapOvr>
    <a:masterClrMapping/>
  </p:clrMapOvr>
  <p:transition spd="slow">
    <p:wipe dir="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312322" name="Text Box 2"/>
          <p:cNvSpPr txBox="1">
            <a:spLocks noChangeArrowheads="1"/>
          </p:cNvSpPr>
          <p:nvPr/>
        </p:nvSpPr>
        <p:spPr bwMode="auto">
          <a:xfrm>
            <a:off x="2627784" y="44624"/>
            <a:ext cx="6408712" cy="2123658"/>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4400" dirty="0">
                <a:ln>
                  <a:solidFill>
                    <a:srgbClr val="000000"/>
                  </a:solidFill>
                </a:ln>
                <a:solidFill>
                  <a:srgbClr val="FFFFFF"/>
                </a:solidFill>
                <a:latin typeface="Arial Rounded MT Bold" pitchFamily="34" charset="0"/>
              </a:rPr>
              <a:t>„Nun ist der Mensch wie einer von uns geworden.“</a:t>
            </a:r>
            <a:endParaRPr lang="de-DE" sz="4400" dirty="0">
              <a:ln>
                <a:solidFill>
                  <a:srgbClr val="000000"/>
                </a:solidFill>
              </a:ln>
              <a:solidFill>
                <a:srgbClr val="FFFFFF"/>
              </a:solidFill>
              <a:latin typeface="Arial Rounded MT Bold" pitchFamily="34" charset="0"/>
            </a:endParaRPr>
          </a:p>
        </p:txBody>
      </p:sp>
      <p:sp>
        <p:nvSpPr>
          <p:cNvPr id="312323" name="Text Box 3"/>
          <p:cNvSpPr txBox="1">
            <a:spLocks noChangeArrowheads="1"/>
          </p:cNvSpPr>
          <p:nvPr/>
        </p:nvSpPr>
        <p:spPr bwMode="auto">
          <a:xfrm>
            <a:off x="2267744" y="2384326"/>
            <a:ext cx="5976937" cy="461665"/>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pPr>
            <a:r>
              <a:rPr lang="de-CH" sz="2400" dirty="0" smtClean="0">
                <a:ln>
                  <a:solidFill>
                    <a:srgbClr val="000000"/>
                  </a:solidFill>
                </a:ln>
                <a:solidFill>
                  <a:srgbClr val="FFFFFF"/>
                </a:solidFill>
                <a:latin typeface="Arial Rounded MT Bold" pitchFamily="34" charset="0"/>
              </a:rPr>
              <a:t>1.Mose 3,22</a:t>
            </a:r>
            <a:endParaRPr lang="de-DE" sz="2400" dirty="0">
              <a:ln>
                <a:solidFill>
                  <a:srgbClr val="000000"/>
                </a:solidFill>
              </a:ln>
              <a:solidFill>
                <a:srgbClr val="FFFFFF"/>
              </a:solidFill>
              <a:latin typeface="Arial Rounded MT Bold" pitchFamily="34" charset="0"/>
            </a:endParaRPr>
          </a:p>
        </p:txBody>
      </p:sp>
      <p:sp>
        <p:nvSpPr>
          <p:cNvPr id="312324" name="Rectangle 4"/>
          <p:cNvSpPr>
            <a:spLocks noGrp="1" noChangeArrowheads="1"/>
          </p:cNvSpPr>
          <p:nvPr>
            <p:ph type="subTitle" idx="1"/>
          </p:nvPr>
        </p:nvSpPr>
        <p:spPr>
          <a:xfrm>
            <a:off x="179388" y="6452295"/>
            <a:ext cx="3816350" cy="289073"/>
          </a:xfrm>
          <a:noFill/>
          <a:ln/>
          <a:effectLst>
            <a:outerShdw dist="35921" dir="2700000" algn="ctr" rotWithShape="0">
              <a:srgbClr val="000000"/>
            </a:outerShdw>
          </a:effectLst>
        </p:spPr>
        <p:txBody>
          <a:bodyPr/>
          <a:lstStyle/>
          <a:p>
            <a:pPr algn="l">
              <a:lnSpc>
                <a:spcPct val="80000"/>
              </a:lnSpc>
            </a:pPr>
            <a:r>
              <a:rPr lang="de-CH" sz="1600" dirty="0" smtClean="0">
                <a:solidFill>
                  <a:srgbClr val="FFFFFF"/>
                </a:solidFill>
              </a:rPr>
              <a:t>Warum?!</a:t>
            </a:r>
            <a:endParaRPr lang="de-CH" sz="1600" dirty="0">
              <a:solidFill>
                <a:srgbClr val="FFFFFF"/>
              </a:solidFill>
            </a:endParaRPr>
          </a:p>
        </p:txBody>
      </p:sp>
    </p:spTree>
    <p:extLst>
      <p:ext uri="{BB962C8B-B14F-4D97-AF65-F5344CB8AC3E}">
        <p14:creationId xmlns:p14="http://schemas.microsoft.com/office/powerpoint/2010/main" val="204734184"/>
      </p:ext>
    </p:extLst>
  </p:cSld>
  <p:clrMapOvr>
    <a:masterClrMapping/>
  </p:clrMapOvr>
  <p:transition spd="slow">
    <p:wipe dir="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12322" name="Text Box 2"/>
          <p:cNvSpPr txBox="1">
            <a:spLocks noChangeArrowheads="1"/>
          </p:cNvSpPr>
          <p:nvPr/>
        </p:nvSpPr>
        <p:spPr bwMode="auto">
          <a:xfrm>
            <a:off x="35496" y="44624"/>
            <a:ext cx="8713788" cy="175432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a:spAutoFit/>
          </a:bodyPr>
          <a:lstStyle/>
          <a:p>
            <a:pPr>
              <a:spcBef>
                <a:spcPct val="50000"/>
              </a:spcBef>
            </a:pPr>
            <a:r>
              <a:rPr lang="de-CH" sz="3600" dirty="0">
                <a:ln>
                  <a:solidFill>
                    <a:srgbClr val="000000"/>
                  </a:solidFill>
                </a:ln>
                <a:solidFill>
                  <a:srgbClr val="FFFFFF"/>
                </a:solidFill>
                <a:latin typeface="Arial Rounded MT Bold" pitchFamily="34" charset="0"/>
              </a:rPr>
              <a:t>„Was bildest Du dir ein? Du bist ein Mensch und willst </a:t>
            </a:r>
            <a:r>
              <a:rPr lang="de-CH" sz="3600" dirty="0" smtClean="0">
                <a:ln>
                  <a:solidFill>
                    <a:srgbClr val="000000"/>
                  </a:solidFill>
                </a:ln>
                <a:solidFill>
                  <a:srgbClr val="FFFFFF"/>
                </a:solidFill>
                <a:latin typeface="Arial Rounded MT Bold" pitchFamily="34" charset="0"/>
              </a:rPr>
              <a:t>anfangen,</a:t>
            </a:r>
            <a:br>
              <a:rPr lang="de-CH" sz="3600" dirty="0" smtClean="0">
                <a:ln>
                  <a:solidFill>
                    <a:srgbClr val="000000"/>
                  </a:solidFill>
                </a:ln>
                <a:solidFill>
                  <a:srgbClr val="FFFFFF"/>
                </a:solidFill>
                <a:latin typeface="Arial Rounded MT Bold" pitchFamily="34" charset="0"/>
              </a:rPr>
            </a:br>
            <a:r>
              <a:rPr lang="de-CH" sz="3600" dirty="0" smtClean="0">
                <a:ln>
                  <a:solidFill>
                    <a:srgbClr val="000000"/>
                  </a:solidFill>
                </a:ln>
                <a:solidFill>
                  <a:srgbClr val="FFFFFF"/>
                </a:solidFill>
                <a:latin typeface="Arial Rounded MT Bold" pitchFamily="34" charset="0"/>
              </a:rPr>
              <a:t>mit </a:t>
            </a:r>
            <a:r>
              <a:rPr lang="de-CH" sz="3600" dirty="0">
                <a:ln>
                  <a:solidFill>
                    <a:srgbClr val="000000"/>
                  </a:solidFill>
                </a:ln>
                <a:solidFill>
                  <a:srgbClr val="FFFFFF"/>
                </a:solidFill>
                <a:latin typeface="Arial Rounded MT Bold" pitchFamily="34" charset="0"/>
              </a:rPr>
              <a:t>Gott zu streiten?“</a:t>
            </a:r>
            <a:endParaRPr lang="de-DE" sz="3600" dirty="0">
              <a:ln>
                <a:solidFill>
                  <a:srgbClr val="000000"/>
                </a:solidFill>
              </a:ln>
              <a:solidFill>
                <a:srgbClr val="FFFFFF"/>
              </a:solidFill>
              <a:latin typeface="Arial Rounded MT Bold" pitchFamily="34" charset="0"/>
            </a:endParaRPr>
          </a:p>
        </p:txBody>
      </p:sp>
      <p:sp>
        <p:nvSpPr>
          <p:cNvPr id="312323" name="Text Box 3"/>
          <p:cNvSpPr txBox="1">
            <a:spLocks noChangeArrowheads="1"/>
          </p:cNvSpPr>
          <p:nvPr/>
        </p:nvSpPr>
        <p:spPr bwMode="auto">
          <a:xfrm>
            <a:off x="2752874" y="2266553"/>
            <a:ext cx="5976937" cy="461665"/>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pPr>
            <a:r>
              <a:rPr lang="de-CH" sz="2400" dirty="0" smtClean="0">
                <a:ln>
                  <a:solidFill>
                    <a:srgbClr val="000000"/>
                  </a:solidFill>
                </a:ln>
                <a:solidFill>
                  <a:srgbClr val="FFFFFF"/>
                </a:solidFill>
                <a:latin typeface="Arial Rounded MT Bold" pitchFamily="34" charset="0"/>
              </a:rPr>
              <a:t>Römer-Brief 9,20</a:t>
            </a:r>
            <a:endParaRPr lang="de-DE" sz="2400" dirty="0">
              <a:ln>
                <a:solidFill>
                  <a:srgbClr val="000000"/>
                </a:solidFill>
              </a:ln>
              <a:solidFill>
                <a:srgbClr val="FFFFFF"/>
              </a:solidFill>
              <a:latin typeface="Arial Rounded MT Bold" pitchFamily="34" charset="0"/>
            </a:endParaRPr>
          </a:p>
        </p:txBody>
      </p:sp>
      <p:sp>
        <p:nvSpPr>
          <p:cNvPr id="312324" name="Rectangle 4"/>
          <p:cNvSpPr>
            <a:spLocks noGrp="1" noChangeArrowheads="1"/>
          </p:cNvSpPr>
          <p:nvPr>
            <p:ph type="subTitle" idx="1"/>
          </p:nvPr>
        </p:nvSpPr>
        <p:spPr>
          <a:xfrm>
            <a:off x="179388" y="6452295"/>
            <a:ext cx="3816350" cy="289073"/>
          </a:xfrm>
          <a:noFill/>
          <a:ln/>
          <a:effectLst>
            <a:outerShdw dist="35921" dir="2700000" algn="ctr" rotWithShape="0">
              <a:srgbClr val="000000"/>
            </a:outerShdw>
          </a:effectLst>
        </p:spPr>
        <p:txBody>
          <a:bodyPr/>
          <a:lstStyle/>
          <a:p>
            <a:pPr algn="l">
              <a:lnSpc>
                <a:spcPct val="80000"/>
              </a:lnSpc>
            </a:pPr>
            <a:r>
              <a:rPr lang="de-CH" sz="1600" dirty="0" smtClean="0">
                <a:solidFill>
                  <a:srgbClr val="FFFFFF"/>
                </a:solidFill>
              </a:rPr>
              <a:t>Warum?!</a:t>
            </a:r>
            <a:endParaRPr lang="de-CH" sz="1600" dirty="0">
              <a:solidFill>
                <a:srgbClr val="FFFFFF"/>
              </a:solidFill>
            </a:endParaRPr>
          </a:p>
        </p:txBody>
      </p:sp>
    </p:spTree>
    <p:extLst>
      <p:ext uri="{BB962C8B-B14F-4D97-AF65-F5344CB8AC3E}">
        <p14:creationId xmlns:p14="http://schemas.microsoft.com/office/powerpoint/2010/main" val="2499273726"/>
      </p:ext>
    </p:extLst>
  </p:cSld>
  <p:clrMapOvr>
    <a:masterClrMapping/>
  </p:clrMapOvr>
  <p:transition spd="slow">
    <p:wipe dir="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22000" r="-22000"/>
          </a:stretch>
        </a:blipFill>
        <a:effectLst/>
      </p:bgPr>
    </p:bg>
    <p:spTree>
      <p:nvGrpSpPr>
        <p:cNvPr id="1" name=""/>
        <p:cNvGrpSpPr/>
        <p:nvPr/>
      </p:nvGrpSpPr>
      <p:grpSpPr>
        <a:xfrm>
          <a:off x="0" y="0"/>
          <a:ext cx="0" cy="0"/>
          <a:chOff x="0" y="0"/>
          <a:chExt cx="0" cy="0"/>
        </a:xfrm>
      </p:grpSpPr>
      <p:sp>
        <p:nvSpPr>
          <p:cNvPr id="271362" name="Rectangle 2"/>
          <p:cNvSpPr>
            <a:spLocks noGrp="1" noChangeArrowheads="1"/>
          </p:cNvSpPr>
          <p:nvPr>
            <p:ph type="ctrTitle"/>
          </p:nvPr>
        </p:nvSpPr>
        <p:spPr>
          <a:xfrm>
            <a:off x="69850" y="494225"/>
            <a:ext cx="9074150" cy="757130"/>
          </a:xfr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spAutoFit/>
          </a:bodyPr>
          <a:lstStyle/>
          <a:p>
            <a:pPr marL="1117600" indent="-1117600" algn="l"/>
            <a:r>
              <a:rPr lang="de-DE" sz="5400" dirty="0">
                <a:ln>
                  <a:solidFill>
                    <a:srgbClr val="000000"/>
                  </a:solidFill>
                </a:ln>
                <a:solidFill>
                  <a:schemeClr val="bg1"/>
                </a:solidFill>
                <a:latin typeface="Arial Rounded MT Bold" pitchFamily="34" charset="0"/>
              </a:rPr>
              <a:t>II.  </a:t>
            </a:r>
            <a:r>
              <a:rPr lang="de-DE" sz="5400" dirty="0" smtClean="0">
                <a:ln>
                  <a:solidFill>
                    <a:srgbClr val="000000"/>
                  </a:solidFill>
                </a:ln>
                <a:solidFill>
                  <a:schemeClr val="bg1"/>
                </a:solidFill>
                <a:latin typeface="Arial Rounded MT Bold" pitchFamily="34" charset="0"/>
              </a:rPr>
              <a:t> Er tat es doch!</a:t>
            </a:r>
            <a:endParaRPr lang="de-CH" sz="5400" dirty="0">
              <a:ln>
                <a:solidFill>
                  <a:srgbClr val="000000"/>
                </a:solidFill>
              </a:ln>
              <a:solidFill>
                <a:schemeClr val="bg1"/>
              </a:solidFill>
              <a:latin typeface="Arial Rounded MT Bold" pitchFamily="34" charset="0"/>
            </a:endParaRPr>
          </a:p>
        </p:txBody>
      </p:sp>
      <p:sp>
        <p:nvSpPr>
          <p:cNvPr id="271366" name="Rectangle 6"/>
          <p:cNvSpPr>
            <a:spLocks noGrp="1" noChangeArrowheads="1"/>
          </p:cNvSpPr>
          <p:nvPr>
            <p:ph type="subTitle" idx="1"/>
          </p:nvPr>
        </p:nvSpPr>
        <p:spPr>
          <a:xfrm>
            <a:off x="179388" y="6164263"/>
            <a:ext cx="3816350" cy="504825"/>
          </a:xfrm>
          <a:noFill/>
          <a:ln/>
          <a:effectLst>
            <a:outerShdw dist="35921" dir="2700000" algn="ctr" rotWithShape="0">
              <a:srgbClr val="000000"/>
            </a:outerShdw>
          </a:effectLst>
        </p:spPr>
        <p:txBody>
          <a:bodyPr/>
          <a:lstStyle/>
          <a:p>
            <a:pPr algn="l">
              <a:lnSpc>
                <a:spcPct val="80000"/>
              </a:lnSpc>
            </a:pPr>
            <a:r>
              <a:rPr lang="de-CH" sz="1600" dirty="0" smtClean="0">
                <a:solidFill>
                  <a:srgbClr val="FFFFFF"/>
                </a:solidFill>
              </a:rPr>
              <a:t>Warum?!</a:t>
            </a:r>
            <a:endParaRPr lang="de-CH" sz="1600" dirty="0">
              <a:solidFill>
                <a:srgbClr val="FFFFFF"/>
              </a:solidFill>
            </a:endParaRPr>
          </a:p>
        </p:txBody>
      </p:sp>
    </p:spTree>
    <p:extLst>
      <p:ext uri="{BB962C8B-B14F-4D97-AF65-F5344CB8AC3E}">
        <p14:creationId xmlns:p14="http://schemas.microsoft.com/office/powerpoint/2010/main" val="3763963845"/>
      </p:ext>
    </p:extLst>
  </p:cSld>
  <p:clrMapOvr>
    <a:masterClrMapping/>
  </p:clrMapOvr>
  <p:transition spd="slow">
    <p:wipe dir="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34000" r="-34000"/>
          </a:stretch>
        </a:blipFill>
        <a:effectLst/>
      </p:bgPr>
    </p:bg>
    <p:spTree>
      <p:nvGrpSpPr>
        <p:cNvPr id="1" name=""/>
        <p:cNvGrpSpPr/>
        <p:nvPr/>
      </p:nvGrpSpPr>
      <p:grpSpPr>
        <a:xfrm>
          <a:off x="0" y="0"/>
          <a:ext cx="0" cy="0"/>
          <a:chOff x="0" y="0"/>
          <a:chExt cx="0" cy="0"/>
        </a:xfrm>
      </p:grpSpPr>
      <p:sp>
        <p:nvSpPr>
          <p:cNvPr id="312322" name="Text Box 2"/>
          <p:cNvSpPr txBox="1">
            <a:spLocks noChangeArrowheads="1"/>
          </p:cNvSpPr>
          <p:nvPr/>
        </p:nvSpPr>
        <p:spPr bwMode="auto">
          <a:xfrm>
            <a:off x="1835423" y="44624"/>
            <a:ext cx="7273081" cy="3970318"/>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3600" dirty="0">
                <a:ln>
                  <a:solidFill>
                    <a:srgbClr val="000000"/>
                  </a:solidFill>
                </a:ln>
                <a:solidFill>
                  <a:srgbClr val="FFFFFF"/>
                </a:solidFill>
                <a:latin typeface="Arial Rounded MT Bold" pitchFamily="34" charset="0"/>
              </a:rPr>
              <a:t>„Er hat uns aus der Gewalt der Finsternis befreit und hat uns in das Reich versetzt, in dem sein geliebter Sohn regiert. Durch ihn, Jesus Christus, sind wir erlöst; durch ihn sind uns unsere Sünden vergeben.“</a:t>
            </a:r>
            <a:endParaRPr lang="de-DE" sz="3600" dirty="0">
              <a:ln>
                <a:solidFill>
                  <a:srgbClr val="000000"/>
                </a:solidFill>
              </a:ln>
              <a:solidFill>
                <a:srgbClr val="FFFFFF"/>
              </a:solidFill>
              <a:latin typeface="Arial Rounded MT Bold" pitchFamily="34" charset="0"/>
            </a:endParaRPr>
          </a:p>
        </p:txBody>
      </p:sp>
      <p:sp>
        <p:nvSpPr>
          <p:cNvPr id="312323" name="Text Box 3"/>
          <p:cNvSpPr txBox="1">
            <a:spLocks noChangeArrowheads="1"/>
          </p:cNvSpPr>
          <p:nvPr/>
        </p:nvSpPr>
        <p:spPr bwMode="auto">
          <a:xfrm>
            <a:off x="2843808" y="4437112"/>
            <a:ext cx="5976937" cy="461665"/>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pPr>
            <a:r>
              <a:rPr lang="de-CH" sz="2400" dirty="0" smtClean="0">
                <a:ln>
                  <a:solidFill>
                    <a:srgbClr val="000000"/>
                  </a:solidFill>
                </a:ln>
                <a:solidFill>
                  <a:srgbClr val="FFFFFF"/>
                </a:solidFill>
                <a:latin typeface="Arial Rounded MT Bold" pitchFamily="34" charset="0"/>
              </a:rPr>
              <a:t>Kolosser-Brief 1,13</a:t>
            </a:r>
            <a:endParaRPr lang="de-DE" sz="2400" dirty="0">
              <a:ln>
                <a:solidFill>
                  <a:srgbClr val="000000"/>
                </a:solidFill>
              </a:ln>
              <a:solidFill>
                <a:srgbClr val="FFFFFF"/>
              </a:solidFill>
              <a:latin typeface="Arial Rounded MT Bold" pitchFamily="34" charset="0"/>
            </a:endParaRPr>
          </a:p>
        </p:txBody>
      </p:sp>
      <p:sp>
        <p:nvSpPr>
          <p:cNvPr id="312324" name="Rectangle 4"/>
          <p:cNvSpPr>
            <a:spLocks noGrp="1" noChangeArrowheads="1"/>
          </p:cNvSpPr>
          <p:nvPr>
            <p:ph type="subTitle" idx="1"/>
          </p:nvPr>
        </p:nvSpPr>
        <p:spPr>
          <a:xfrm>
            <a:off x="179388" y="6452295"/>
            <a:ext cx="3816350" cy="289073"/>
          </a:xfrm>
          <a:noFill/>
          <a:ln/>
          <a:effectLst>
            <a:outerShdw dist="35921" dir="2700000" algn="ctr" rotWithShape="0">
              <a:srgbClr val="000000"/>
            </a:outerShdw>
          </a:effectLst>
        </p:spPr>
        <p:txBody>
          <a:bodyPr/>
          <a:lstStyle/>
          <a:p>
            <a:pPr algn="l">
              <a:lnSpc>
                <a:spcPct val="80000"/>
              </a:lnSpc>
            </a:pPr>
            <a:r>
              <a:rPr lang="de-CH" sz="1600" dirty="0" smtClean="0">
                <a:solidFill>
                  <a:srgbClr val="FFFFFF"/>
                </a:solidFill>
              </a:rPr>
              <a:t>Warum?!</a:t>
            </a:r>
            <a:endParaRPr lang="de-CH" sz="1600" dirty="0">
              <a:solidFill>
                <a:srgbClr val="FFFFFF"/>
              </a:solidFill>
            </a:endParaRPr>
          </a:p>
        </p:txBody>
      </p:sp>
    </p:spTree>
    <p:extLst>
      <p:ext uri="{BB962C8B-B14F-4D97-AF65-F5344CB8AC3E}">
        <p14:creationId xmlns:p14="http://schemas.microsoft.com/office/powerpoint/2010/main" val="2138154590"/>
      </p:ext>
    </p:extLst>
  </p:cSld>
  <p:clrMapOvr>
    <a:masterClrMapping/>
  </p:clrMapOvr>
  <p:transition spd="slow">
    <p:wipe dir="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12322" name="Text Box 2"/>
          <p:cNvSpPr txBox="1">
            <a:spLocks noChangeArrowheads="1"/>
          </p:cNvSpPr>
          <p:nvPr/>
        </p:nvSpPr>
        <p:spPr bwMode="auto">
          <a:xfrm>
            <a:off x="35496" y="44624"/>
            <a:ext cx="8713788" cy="193899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a:spAutoFit/>
          </a:bodyPr>
          <a:lstStyle/>
          <a:p>
            <a:pPr>
              <a:spcBef>
                <a:spcPct val="50000"/>
              </a:spcBef>
            </a:pPr>
            <a:r>
              <a:rPr lang="de-CH" sz="4000" dirty="0">
                <a:ln>
                  <a:solidFill>
                    <a:srgbClr val="000000"/>
                  </a:solidFill>
                </a:ln>
                <a:solidFill>
                  <a:srgbClr val="FFFFFF"/>
                </a:solidFill>
                <a:latin typeface="Arial Rounded MT Bold" pitchFamily="34" charset="0"/>
              </a:rPr>
              <a:t>„Gott beweist uns seine Liebe dadurch, dass Christus für uns starb, als wir noch Sünder waren.“</a:t>
            </a:r>
            <a:endParaRPr lang="de-DE" sz="4000" dirty="0">
              <a:ln>
                <a:solidFill>
                  <a:srgbClr val="000000"/>
                </a:solidFill>
              </a:ln>
              <a:solidFill>
                <a:srgbClr val="FFFFFF"/>
              </a:solidFill>
              <a:latin typeface="Arial Rounded MT Bold" pitchFamily="34" charset="0"/>
            </a:endParaRPr>
          </a:p>
        </p:txBody>
      </p:sp>
      <p:sp>
        <p:nvSpPr>
          <p:cNvPr id="312323" name="Text Box 3"/>
          <p:cNvSpPr txBox="1">
            <a:spLocks noChangeArrowheads="1"/>
          </p:cNvSpPr>
          <p:nvPr/>
        </p:nvSpPr>
        <p:spPr bwMode="auto">
          <a:xfrm>
            <a:off x="2627784" y="2348880"/>
            <a:ext cx="5976937" cy="461665"/>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pPr>
            <a:r>
              <a:rPr lang="de-CH" sz="2400" dirty="0" smtClean="0">
                <a:ln>
                  <a:solidFill>
                    <a:srgbClr val="000000"/>
                  </a:solidFill>
                </a:ln>
                <a:solidFill>
                  <a:srgbClr val="FFFFFF"/>
                </a:solidFill>
                <a:latin typeface="Arial Rounded MT Bold" pitchFamily="34" charset="0"/>
              </a:rPr>
              <a:t>Römer-Brief 5,8</a:t>
            </a:r>
            <a:endParaRPr lang="de-DE" sz="2400" dirty="0">
              <a:ln>
                <a:solidFill>
                  <a:srgbClr val="000000"/>
                </a:solidFill>
              </a:ln>
              <a:solidFill>
                <a:srgbClr val="FFFFFF"/>
              </a:solidFill>
              <a:latin typeface="Arial Rounded MT Bold" pitchFamily="34" charset="0"/>
            </a:endParaRPr>
          </a:p>
        </p:txBody>
      </p:sp>
      <p:sp>
        <p:nvSpPr>
          <p:cNvPr id="312324" name="Rectangle 4"/>
          <p:cNvSpPr>
            <a:spLocks noGrp="1" noChangeArrowheads="1"/>
          </p:cNvSpPr>
          <p:nvPr>
            <p:ph type="subTitle" idx="1"/>
          </p:nvPr>
        </p:nvSpPr>
        <p:spPr>
          <a:xfrm>
            <a:off x="179388" y="6452295"/>
            <a:ext cx="3816350" cy="289073"/>
          </a:xfrm>
          <a:noFill/>
          <a:ln/>
          <a:effectLst>
            <a:outerShdw dist="35921" dir="2700000" algn="ctr" rotWithShape="0">
              <a:srgbClr val="000000"/>
            </a:outerShdw>
          </a:effectLst>
        </p:spPr>
        <p:txBody>
          <a:bodyPr/>
          <a:lstStyle/>
          <a:p>
            <a:pPr algn="l">
              <a:lnSpc>
                <a:spcPct val="80000"/>
              </a:lnSpc>
            </a:pPr>
            <a:r>
              <a:rPr lang="de-CH" sz="1600" dirty="0" smtClean="0">
                <a:solidFill>
                  <a:srgbClr val="FFFFFF"/>
                </a:solidFill>
              </a:rPr>
              <a:t>Warum?!</a:t>
            </a:r>
            <a:endParaRPr lang="de-CH" sz="1600" dirty="0">
              <a:solidFill>
                <a:srgbClr val="FFFFFF"/>
              </a:solidFill>
            </a:endParaRPr>
          </a:p>
        </p:txBody>
      </p:sp>
    </p:spTree>
    <p:extLst>
      <p:ext uri="{BB962C8B-B14F-4D97-AF65-F5344CB8AC3E}">
        <p14:creationId xmlns:p14="http://schemas.microsoft.com/office/powerpoint/2010/main" val="3530009750"/>
      </p:ext>
    </p:extLst>
  </p:cSld>
  <p:clrMapOvr>
    <a:masterClrMapping/>
  </p:clrMapOvr>
  <p:transition spd="slow">
    <p:wipe dir="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t="-3000" b="-3000"/>
          </a:stretch>
        </a:blipFill>
        <a:effectLst/>
      </p:bgPr>
    </p:bg>
    <p:spTree>
      <p:nvGrpSpPr>
        <p:cNvPr id="1" name=""/>
        <p:cNvGrpSpPr/>
        <p:nvPr/>
      </p:nvGrpSpPr>
      <p:grpSpPr>
        <a:xfrm>
          <a:off x="0" y="0"/>
          <a:ext cx="0" cy="0"/>
          <a:chOff x="0" y="0"/>
          <a:chExt cx="0" cy="0"/>
        </a:xfrm>
      </p:grpSpPr>
      <p:sp>
        <p:nvSpPr>
          <p:cNvPr id="312322" name="Text Box 2"/>
          <p:cNvSpPr txBox="1">
            <a:spLocks noChangeArrowheads="1"/>
          </p:cNvSpPr>
          <p:nvPr/>
        </p:nvSpPr>
        <p:spPr bwMode="auto">
          <a:xfrm>
            <a:off x="35496" y="44624"/>
            <a:ext cx="5796780" cy="5078313"/>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3600" dirty="0">
                <a:ln>
                  <a:solidFill>
                    <a:srgbClr val="000000"/>
                  </a:solidFill>
                </a:ln>
                <a:solidFill>
                  <a:srgbClr val="FFFFFF"/>
                </a:solidFill>
                <a:latin typeface="Arial Rounded MT Bold" pitchFamily="34" charset="0"/>
              </a:rPr>
              <a:t>„Mit der Botschaft vom Kreuz ist es nämlich so: In den Augen derer, die verloren gehen, ist sie etwas völlig Unsinniges; für uns aber, die wir gerettet werden, ist sie der Inbegriff von Gottes Kraft.“</a:t>
            </a:r>
            <a:endParaRPr lang="de-DE" sz="3600" dirty="0">
              <a:ln>
                <a:solidFill>
                  <a:srgbClr val="000000"/>
                </a:solidFill>
              </a:ln>
              <a:solidFill>
                <a:srgbClr val="FFFFFF"/>
              </a:solidFill>
              <a:latin typeface="Arial Rounded MT Bold" pitchFamily="34" charset="0"/>
            </a:endParaRPr>
          </a:p>
        </p:txBody>
      </p:sp>
      <p:sp>
        <p:nvSpPr>
          <p:cNvPr id="312323" name="Text Box 3"/>
          <p:cNvSpPr txBox="1">
            <a:spLocks noChangeArrowheads="1"/>
          </p:cNvSpPr>
          <p:nvPr/>
        </p:nvSpPr>
        <p:spPr bwMode="auto">
          <a:xfrm>
            <a:off x="2871589" y="6021288"/>
            <a:ext cx="5976937" cy="461665"/>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pPr>
            <a:r>
              <a:rPr lang="de-CH" sz="2400" dirty="0" smtClean="0">
                <a:ln>
                  <a:solidFill>
                    <a:srgbClr val="000000"/>
                  </a:solidFill>
                </a:ln>
                <a:solidFill>
                  <a:srgbClr val="FFFFFF"/>
                </a:solidFill>
                <a:latin typeface="Arial Rounded MT Bold" pitchFamily="34" charset="0"/>
              </a:rPr>
              <a:t>1.Korinther-Brief 1,18</a:t>
            </a:r>
            <a:endParaRPr lang="de-DE" sz="2400" dirty="0">
              <a:ln>
                <a:solidFill>
                  <a:srgbClr val="000000"/>
                </a:solidFill>
              </a:ln>
              <a:solidFill>
                <a:srgbClr val="FFFFFF"/>
              </a:solidFill>
              <a:latin typeface="Arial Rounded MT Bold" pitchFamily="34" charset="0"/>
            </a:endParaRPr>
          </a:p>
        </p:txBody>
      </p:sp>
      <p:sp>
        <p:nvSpPr>
          <p:cNvPr id="312324" name="Rectangle 4"/>
          <p:cNvSpPr>
            <a:spLocks noGrp="1" noChangeArrowheads="1"/>
          </p:cNvSpPr>
          <p:nvPr>
            <p:ph type="subTitle" idx="1"/>
          </p:nvPr>
        </p:nvSpPr>
        <p:spPr>
          <a:xfrm>
            <a:off x="179388" y="6452295"/>
            <a:ext cx="3816350" cy="289073"/>
          </a:xfrm>
          <a:noFill/>
          <a:ln/>
          <a:effectLst>
            <a:outerShdw dist="35921" dir="2700000" algn="ctr" rotWithShape="0">
              <a:srgbClr val="000000"/>
            </a:outerShdw>
          </a:effectLst>
        </p:spPr>
        <p:txBody>
          <a:bodyPr/>
          <a:lstStyle/>
          <a:p>
            <a:pPr algn="l">
              <a:lnSpc>
                <a:spcPct val="80000"/>
              </a:lnSpc>
            </a:pPr>
            <a:r>
              <a:rPr lang="de-CH" sz="1600" dirty="0" smtClean="0">
                <a:solidFill>
                  <a:srgbClr val="FFFFFF"/>
                </a:solidFill>
              </a:rPr>
              <a:t>Warum?!</a:t>
            </a:r>
            <a:endParaRPr lang="de-CH" sz="1600" dirty="0">
              <a:solidFill>
                <a:srgbClr val="FFFFFF"/>
              </a:solidFill>
            </a:endParaRPr>
          </a:p>
        </p:txBody>
      </p:sp>
    </p:spTree>
    <p:extLst>
      <p:ext uri="{BB962C8B-B14F-4D97-AF65-F5344CB8AC3E}">
        <p14:creationId xmlns:p14="http://schemas.microsoft.com/office/powerpoint/2010/main" val="1953205711"/>
      </p:ext>
    </p:extLst>
  </p:cSld>
  <p:clrMapOvr>
    <a:masterClrMapping/>
  </p:clrMapOvr>
  <p:transition spd="slow">
    <p:wipe dir="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22000" r="-22000"/>
          </a:stretch>
        </a:blipFill>
        <a:effectLst/>
      </p:bgPr>
    </p:bg>
    <p:spTree>
      <p:nvGrpSpPr>
        <p:cNvPr id="1" name=""/>
        <p:cNvGrpSpPr/>
        <p:nvPr/>
      </p:nvGrpSpPr>
      <p:grpSpPr>
        <a:xfrm>
          <a:off x="0" y="0"/>
          <a:ext cx="0" cy="0"/>
          <a:chOff x="0" y="0"/>
          <a:chExt cx="0" cy="0"/>
        </a:xfrm>
      </p:grpSpPr>
      <p:sp>
        <p:nvSpPr>
          <p:cNvPr id="271362" name="Rectangle 2"/>
          <p:cNvSpPr>
            <a:spLocks noGrp="1" noChangeArrowheads="1"/>
          </p:cNvSpPr>
          <p:nvPr>
            <p:ph type="ctrTitle"/>
          </p:nvPr>
        </p:nvSpPr>
        <p:spPr>
          <a:xfrm>
            <a:off x="69850" y="161826"/>
            <a:ext cx="9074150" cy="1421928"/>
          </a:xfr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spAutoFit/>
          </a:bodyPr>
          <a:lstStyle/>
          <a:p>
            <a:pPr marL="1117600" indent="-1117600" algn="l"/>
            <a:r>
              <a:rPr lang="de-DE" sz="5400" dirty="0">
                <a:ln>
                  <a:solidFill>
                    <a:srgbClr val="000000"/>
                  </a:solidFill>
                </a:ln>
                <a:solidFill>
                  <a:schemeClr val="bg1"/>
                </a:solidFill>
                <a:latin typeface="Arial Rounded MT Bold" pitchFamily="34" charset="0"/>
              </a:rPr>
              <a:t>III. </a:t>
            </a:r>
            <a:r>
              <a:rPr lang="de-DE" sz="5400" dirty="0" smtClean="0">
                <a:ln>
                  <a:solidFill>
                    <a:srgbClr val="000000"/>
                  </a:solidFill>
                </a:ln>
                <a:solidFill>
                  <a:schemeClr val="bg1"/>
                </a:solidFill>
                <a:latin typeface="Arial Rounded MT Bold" pitchFamily="34" charset="0"/>
              </a:rPr>
              <a:t>Die Zukunft</a:t>
            </a:r>
            <a:br>
              <a:rPr lang="de-DE" sz="5400" dirty="0" smtClean="0">
                <a:ln>
                  <a:solidFill>
                    <a:srgbClr val="000000"/>
                  </a:solidFill>
                </a:ln>
                <a:solidFill>
                  <a:schemeClr val="bg1"/>
                </a:solidFill>
                <a:latin typeface="Arial Rounded MT Bold" pitchFamily="34" charset="0"/>
              </a:rPr>
            </a:br>
            <a:r>
              <a:rPr lang="de-DE" sz="5400" dirty="0" smtClean="0">
                <a:ln>
                  <a:solidFill>
                    <a:srgbClr val="000000"/>
                  </a:solidFill>
                </a:ln>
                <a:solidFill>
                  <a:schemeClr val="bg1"/>
                </a:solidFill>
                <a:latin typeface="Arial Rounded MT Bold" pitchFamily="34" charset="0"/>
              </a:rPr>
              <a:t>                     gestaltet ER</a:t>
            </a:r>
            <a:endParaRPr lang="de-CH" sz="5400" dirty="0">
              <a:ln>
                <a:solidFill>
                  <a:srgbClr val="000000"/>
                </a:solidFill>
              </a:ln>
              <a:solidFill>
                <a:schemeClr val="bg1"/>
              </a:solidFill>
              <a:latin typeface="Arial Rounded MT Bold" pitchFamily="34" charset="0"/>
            </a:endParaRPr>
          </a:p>
        </p:txBody>
      </p:sp>
      <p:sp>
        <p:nvSpPr>
          <p:cNvPr id="271366" name="Rectangle 6"/>
          <p:cNvSpPr>
            <a:spLocks noGrp="1" noChangeArrowheads="1"/>
          </p:cNvSpPr>
          <p:nvPr>
            <p:ph type="subTitle" idx="1"/>
          </p:nvPr>
        </p:nvSpPr>
        <p:spPr>
          <a:xfrm>
            <a:off x="179388" y="6164263"/>
            <a:ext cx="3816350" cy="504825"/>
          </a:xfrm>
          <a:noFill/>
          <a:ln/>
          <a:effectLst>
            <a:outerShdw dist="35921" dir="2700000" algn="ctr" rotWithShape="0">
              <a:srgbClr val="000000"/>
            </a:outerShdw>
          </a:effectLst>
        </p:spPr>
        <p:txBody>
          <a:bodyPr/>
          <a:lstStyle/>
          <a:p>
            <a:pPr algn="l">
              <a:lnSpc>
                <a:spcPct val="80000"/>
              </a:lnSpc>
            </a:pPr>
            <a:r>
              <a:rPr lang="de-CH" sz="1600" dirty="0" smtClean="0">
                <a:solidFill>
                  <a:srgbClr val="FFFFFF"/>
                </a:solidFill>
              </a:rPr>
              <a:t>Warum?!</a:t>
            </a:r>
            <a:endParaRPr lang="de-CH" sz="1600" dirty="0">
              <a:solidFill>
                <a:srgbClr val="FFFFFF"/>
              </a:solidFill>
            </a:endParaRPr>
          </a:p>
        </p:txBody>
      </p:sp>
    </p:spTree>
  </p:cSld>
  <p:clrMapOvr>
    <a:masterClrMapping/>
  </p:clrMapOvr>
  <p:transition spd="slow">
    <p:wipe dir="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312322" name="Text Box 2"/>
          <p:cNvSpPr txBox="1">
            <a:spLocks noChangeArrowheads="1"/>
          </p:cNvSpPr>
          <p:nvPr/>
        </p:nvSpPr>
        <p:spPr bwMode="auto">
          <a:xfrm>
            <a:off x="251520" y="44624"/>
            <a:ext cx="8352928" cy="175432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3600" dirty="0">
                <a:ln>
                  <a:solidFill>
                    <a:srgbClr val="000000"/>
                  </a:solidFill>
                </a:ln>
                <a:solidFill>
                  <a:srgbClr val="FFFFFF"/>
                </a:solidFill>
                <a:latin typeface="Arial Rounded MT Bold" pitchFamily="34" charset="0"/>
              </a:rPr>
              <a:t>„Weh, was hast du getan? Hörst du nicht, wie das Blut deines Bruders von der Erde zu mir schreit?“</a:t>
            </a:r>
            <a:endParaRPr lang="de-DE" sz="3600" dirty="0">
              <a:ln>
                <a:solidFill>
                  <a:srgbClr val="000000"/>
                </a:solidFill>
              </a:ln>
              <a:solidFill>
                <a:srgbClr val="FFFFFF"/>
              </a:solidFill>
              <a:latin typeface="Arial Rounded MT Bold" pitchFamily="34" charset="0"/>
            </a:endParaRPr>
          </a:p>
        </p:txBody>
      </p:sp>
      <p:sp>
        <p:nvSpPr>
          <p:cNvPr id="312323" name="Text Box 3"/>
          <p:cNvSpPr txBox="1">
            <a:spLocks noChangeArrowheads="1"/>
          </p:cNvSpPr>
          <p:nvPr/>
        </p:nvSpPr>
        <p:spPr bwMode="auto">
          <a:xfrm>
            <a:off x="2123455" y="2132856"/>
            <a:ext cx="5976937" cy="461665"/>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pPr>
            <a:r>
              <a:rPr lang="de-CH" sz="2400" dirty="0" smtClean="0">
                <a:ln>
                  <a:solidFill>
                    <a:srgbClr val="000000"/>
                  </a:solidFill>
                </a:ln>
                <a:solidFill>
                  <a:srgbClr val="FFFFFF"/>
                </a:solidFill>
                <a:latin typeface="Arial Rounded MT Bold" pitchFamily="34" charset="0"/>
              </a:rPr>
              <a:t>1.Mose 4,10</a:t>
            </a:r>
            <a:endParaRPr lang="de-DE" sz="2400" dirty="0">
              <a:ln>
                <a:solidFill>
                  <a:srgbClr val="000000"/>
                </a:solidFill>
              </a:ln>
              <a:solidFill>
                <a:srgbClr val="FFFFFF"/>
              </a:solidFill>
              <a:latin typeface="Arial Rounded MT Bold" pitchFamily="34" charset="0"/>
            </a:endParaRPr>
          </a:p>
        </p:txBody>
      </p:sp>
      <p:sp>
        <p:nvSpPr>
          <p:cNvPr id="312324" name="Rectangle 4"/>
          <p:cNvSpPr>
            <a:spLocks noGrp="1" noChangeArrowheads="1"/>
          </p:cNvSpPr>
          <p:nvPr>
            <p:ph type="subTitle" idx="1"/>
          </p:nvPr>
        </p:nvSpPr>
        <p:spPr>
          <a:xfrm>
            <a:off x="179388" y="6452295"/>
            <a:ext cx="3816350" cy="289073"/>
          </a:xfrm>
          <a:noFill/>
          <a:ln/>
          <a:effectLst>
            <a:outerShdw dist="35921" dir="2700000" algn="ctr" rotWithShape="0">
              <a:srgbClr val="000000"/>
            </a:outerShdw>
          </a:effectLst>
        </p:spPr>
        <p:txBody>
          <a:bodyPr/>
          <a:lstStyle/>
          <a:p>
            <a:pPr algn="l">
              <a:lnSpc>
                <a:spcPct val="80000"/>
              </a:lnSpc>
            </a:pPr>
            <a:r>
              <a:rPr lang="de-CH" sz="1600" dirty="0" smtClean="0">
                <a:solidFill>
                  <a:srgbClr val="FFFFFF"/>
                </a:solidFill>
              </a:rPr>
              <a:t>Warum?!</a:t>
            </a:r>
            <a:endParaRPr lang="de-CH" sz="1600" dirty="0">
              <a:solidFill>
                <a:srgbClr val="FFFFFF"/>
              </a:solidFill>
            </a:endParaRPr>
          </a:p>
        </p:txBody>
      </p:sp>
    </p:spTree>
    <p:extLst>
      <p:ext uri="{BB962C8B-B14F-4D97-AF65-F5344CB8AC3E}">
        <p14:creationId xmlns:p14="http://schemas.microsoft.com/office/powerpoint/2010/main" val="2023485811"/>
      </p:ext>
    </p:extLst>
  </p:cSld>
  <p:clrMapOvr>
    <a:masterClrMapping/>
  </p:clrMapOvr>
  <p:transition spd="slow">
    <p:wipe dir="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319490" name="Text Box 2"/>
          <p:cNvSpPr txBox="1">
            <a:spLocks noChangeArrowheads="1"/>
          </p:cNvSpPr>
          <p:nvPr/>
        </p:nvSpPr>
        <p:spPr bwMode="auto">
          <a:xfrm>
            <a:off x="35496" y="44624"/>
            <a:ext cx="7776864" cy="5078313"/>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3600" dirty="0">
                <a:ln>
                  <a:solidFill>
                    <a:srgbClr val="000000"/>
                  </a:solidFill>
                </a:ln>
                <a:solidFill>
                  <a:srgbClr val="FFFFFF"/>
                </a:solidFill>
                <a:latin typeface="Arial Rounded MT Bold" pitchFamily="34" charset="0"/>
              </a:rPr>
              <a:t>„Ich sah die Toten vor dem Thron stehen, vom Kleinsten bis zum Grössten. Es wurden Bücher aufgeschlagen, in denen stand, was jeder getan hatte, und aufgrund dieser Eintragungen wurden die Toten </a:t>
            </a:r>
            <a:r>
              <a:rPr lang="de-CH" sz="3600" dirty="0" smtClean="0">
                <a:ln>
                  <a:solidFill>
                    <a:srgbClr val="000000"/>
                  </a:solidFill>
                </a:ln>
                <a:solidFill>
                  <a:srgbClr val="FFFFFF"/>
                </a:solidFill>
                <a:latin typeface="Arial Rounded MT Bold" pitchFamily="34" charset="0"/>
              </a:rPr>
              <a:t>gerichtet;</a:t>
            </a:r>
            <a:br>
              <a:rPr lang="de-CH" sz="3600" dirty="0" smtClean="0">
                <a:ln>
                  <a:solidFill>
                    <a:srgbClr val="000000"/>
                  </a:solidFill>
                </a:ln>
                <a:solidFill>
                  <a:srgbClr val="FFFFFF"/>
                </a:solidFill>
                <a:latin typeface="Arial Rounded MT Bold" pitchFamily="34" charset="0"/>
              </a:rPr>
            </a:br>
            <a:r>
              <a:rPr lang="de-CH" sz="3600" dirty="0" smtClean="0">
                <a:ln>
                  <a:solidFill>
                    <a:srgbClr val="000000"/>
                  </a:solidFill>
                </a:ln>
                <a:solidFill>
                  <a:srgbClr val="FFFFFF"/>
                </a:solidFill>
                <a:latin typeface="Arial Rounded MT Bold" pitchFamily="34" charset="0"/>
              </a:rPr>
              <a:t>jeder </a:t>
            </a:r>
            <a:r>
              <a:rPr lang="de-CH" sz="3600" dirty="0">
                <a:ln>
                  <a:solidFill>
                    <a:srgbClr val="000000"/>
                  </a:solidFill>
                </a:ln>
                <a:solidFill>
                  <a:srgbClr val="FFFFFF"/>
                </a:solidFill>
                <a:latin typeface="Arial Rounded MT Bold" pitchFamily="34" charset="0"/>
              </a:rPr>
              <a:t>empfing das Urteil, das seinen Taten entsprach.“</a:t>
            </a:r>
            <a:endParaRPr lang="de-DE" sz="3600" dirty="0">
              <a:ln>
                <a:solidFill>
                  <a:srgbClr val="000000"/>
                </a:solidFill>
              </a:ln>
              <a:solidFill>
                <a:srgbClr val="FFFFFF"/>
              </a:solidFill>
              <a:latin typeface="Arial Rounded MT Bold" pitchFamily="34" charset="0"/>
            </a:endParaRPr>
          </a:p>
        </p:txBody>
      </p:sp>
      <p:sp>
        <p:nvSpPr>
          <p:cNvPr id="319491" name="Text Box 3"/>
          <p:cNvSpPr txBox="1">
            <a:spLocks noChangeArrowheads="1"/>
          </p:cNvSpPr>
          <p:nvPr/>
        </p:nvSpPr>
        <p:spPr bwMode="auto">
          <a:xfrm>
            <a:off x="539552" y="5229200"/>
            <a:ext cx="7200478" cy="36933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r">
              <a:spcBef>
                <a:spcPct val="50000"/>
              </a:spcBef>
            </a:pPr>
            <a:r>
              <a:rPr lang="de-CH" sz="1800" dirty="0" smtClean="0">
                <a:ln>
                  <a:solidFill>
                    <a:srgbClr val="000000"/>
                  </a:solidFill>
                </a:ln>
                <a:solidFill>
                  <a:srgbClr val="FFFFFF"/>
                </a:solidFill>
                <a:latin typeface="Arial Rounded MT Bold" pitchFamily="34" charset="0"/>
              </a:rPr>
              <a:t>Offenbarung 20,12</a:t>
            </a:r>
            <a:endParaRPr lang="de-DE" sz="1800" dirty="0">
              <a:ln>
                <a:solidFill>
                  <a:srgbClr val="000000"/>
                </a:solidFill>
              </a:ln>
              <a:solidFill>
                <a:srgbClr val="FFFFFF"/>
              </a:solidFill>
              <a:latin typeface="Arial Rounded MT Bold" pitchFamily="34" charset="0"/>
            </a:endParaRPr>
          </a:p>
        </p:txBody>
      </p:sp>
      <p:sp>
        <p:nvSpPr>
          <p:cNvPr id="319492" name="Rectangle 4"/>
          <p:cNvSpPr>
            <a:spLocks noGrp="1" noChangeArrowheads="1"/>
          </p:cNvSpPr>
          <p:nvPr>
            <p:ph type="subTitle" idx="1"/>
          </p:nvPr>
        </p:nvSpPr>
        <p:spPr>
          <a:xfrm>
            <a:off x="179388" y="6380287"/>
            <a:ext cx="3816350" cy="289073"/>
          </a:xfrm>
          <a:noFill/>
          <a:ln/>
          <a:effectLst>
            <a:outerShdw dist="35921" dir="2700000" algn="ctr" rotWithShape="0">
              <a:srgbClr val="000000"/>
            </a:outerShdw>
          </a:effectLst>
        </p:spPr>
        <p:txBody>
          <a:bodyPr/>
          <a:lstStyle/>
          <a:p>
            <a:pPr algn="l">
              <a:lnSpc>
                <a:spcPct val="80000"/>
              </a:lnSpc>
            </a:pPr>
            <a:r>
              <a:rPr lang="de-CH" sz="1600" dirty="0" smtClean="0">
                <a:solidFill>
                  <a:srgbClr val="FFFFFF"/>
                </a:solidFill>
              </a:rPr>
              <a:t>Warum?!</a:t>
            </a:r>
            <a:endParaRPr lang="de-CH" sz="1600" dirty="0">
              <a:solidFill>
                <a:srgbClr val="FFFFFF"/>
              </a:solidFill>
            </a:endParaRPr>
          </a:p>
        </p:txBody>
      </p:sp>
    </p:spTree>
  </p:cSld>
  <p:clrMapOvr>
    <a:masterClrMapping/>
  </p:clrMapOvr>
  <p:transition spd="slow">
    <p:wipe dir="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19490" name="Text Box 2"/>
          <p:cNvSpPr txBox="1">
            <a:spLocks noChangeArrowheads="1"/>
          </p:cNvSpPr>
          <p:nvPr/>
        </p:nvSpPr>
        <p:spPr bwMode="auto">
          <a:xfrm>
            <a:off x="107504" y="93980"/>
            <a:ext cx="8928992" cy="156966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3200" dirty="0">
                <a:ln>
                  <a:solidFill>
                    <a:srgbClr val="000000"/>
                  </a:solidFill>
                </a:ln>
                <a:solidFill>
                  <a:srgbClr val="FFFFFF"/>
                </a:solidFill>
                <a:latin typeface="Arial Rounded MT Bold" pitchFamily="34" charset="0"/>
              </a:rPr>
              <a:t>„Danach sah ich einen neuen Himmel und eine neue Erde. Der frühere Himmel </a:t>
            </a:r>
            <a:r>
              <a:rPr lang="de-CH" sz="3200" dirty="0" smtClean="0">
                <a:ln>
                  <a:solidFill>
                    <a:srgbClr val="000000"/>
                  </a:solidFill>
                </a:ln>
                <a:solidFill>
                  <a:srgbClr val="FFFFFF"/>
                </a:solidFill>
                <a:latin typeface="Arial Rounded MT Bold" pitchFamily="34" charset="0"/>
              </a:rPr>
              <a:t>und</a:t>
            </a:r>
            <a:br>
              <a:rPr lang="de-CH" sz="3200" dirty="0" smtClean="0">
                <a:ln>
                  <a:solidFill>
                    <a:srgbClr val="000000"/>
                  </a:solidFill>
                </a:ln>
                <a:solidFill>
                  <a:srgbClr val="FFFFFF"/>
                </a:solidFill>
                <a:latin typeface="Arial Rounded MT Bold" pitchFamily="34" charset="0"/>
              </a:rPr>
            </a:br>
            <a:r>
              <a:rPr lang="de-CH" sz="3200" dirty="0" smtClean="0">
                <a:ln>
                  <a:solidFill>
                    <a:srgbClr val="000000"/>
                  </a:solidFill>
                </a:ln>
                <a:solidFill>
                  <a:srgbClr val="FFFFFF"/>
                </a:solidFill>
                <a:latin typeface="Arial Rounded MT Bold" pitchFamily="34" charset="0"/>
              </a:rPr>
              <a:t>die </a:t>
            </a:r>
            <a:r>
              <a:rPr lang="de-CH" sz="3200" dirty="0">
                <a:ln>
                  <a:solidFill>
                    <a:srgbClr val="000000"/>
                  </a:solidFill>
                </a:ln>
                <a:solidFill>
                  <a:srgbClr val="FFFFFF"/>
                </a:solidFill>
                <a:latin typeface="Arial Rounded MT Bold" pitchFamily="34" charset="0"/>
              </a:rPr>
              <a:t>frühere Erde waren vergangen.“</a:t>
            </a:r>
            <a:endParaRPr lang="de-DE" sz="3200" dirty="0">
              <a:ln>
                <a:solidFill>
                  <a:srgbClr val="000000"/>
                </a:solidFill>
              </a:ln>
              <a:solidFill>
                <a:srgbClr val="FFFFFF"/>
              </a:solidFill>
              <a:latin typeface="Arial Rounded MT Bold" pitchFamily="34" charset="0"/>
            </a:endParaRPr>
          </a:p>
        </p:txBody>
      </p:sp>
      <p:sp>
        <p:nvSpPr>
          <p:cNvPr id="319491" name="Text Box 3"/>
          <p:cNvSpPr txBox="1">
            <a:spLocks noChangeArrowheads="1"/>
          </p:cNvSpPr>
          <p:nvPr/>
        </p:nvSpPr>
        <p:spPr bwMode="auto">
          <a:xfrm>
            <a:off x="1187946" y="1916832"/>
            <a:ext cx="7200478" cy="36933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r">
              <a:spcBef>
                <a:spcPct val="50000"/>
              </a:spcBef>
            </a:pPr>
            <a:r>
              <a:rPr lang="de-CH" sz="1800" dirty="0" smtClean="0">
                <a:ln>
                  <a:solidFill>
                    <a:srgbClr val="000000"/>
                  </a:solidFill>
                </a:ln>
                <a:solidFill>
                  <a:srgbClr val="FFFFFF"/>
                </a:solidFill>
                <a:latin typeface="Arial Rounded MT Bold" pitchFamily="34" charset="0"/>
              </a:rPr>
              <a:t>Offenbarung 21,1</a:t>
            </a:r>
            <a:endParaRPr lang="de-DE" sz="1800" dirty="0">
              <a:ln>
                <a:solidFill>
                  <a:srgbClr val="000000"/>
                </a:solidFill>
              </a:ln>
              <a:solidFill>
                <a:srgbClr val="FFFFFF"/>
              </a:solidFill>
              <a:latin typeface="Arial Rounded MT Bold" pitchFamily="34" charset="0"/>
            </a:endParaRPr>
          </a:p>
        </p:txBody>
      </p:sp>
      <p:sp>
        <p:nvSpPr>
          <p:cNvPr id="319492" name="Rectangle 4"/>
          <p:cNvSpPr>
            <a:spLocks noGrp="1" noChangeArrowheads="1"/>
          </p:cNvSpPr>
          <p:nvPr>
            <p:ph type="subTitle" idx="1"/>
          </p:nvPr>
        </p:nvSpPr>
        <p:spPr>
          <a:xfrm>
            <a:off x="179388" y="6380287"/>
            <a:ext cx="3816350" cy="289073"/>
          </a:xfrm>
          <a:noFill/>
          <a:ln/>
          <a:effectLst>
            <a:outerShdw dist="35921" dir="2700000" algn="ctr" rotWithShape="0">
              <a:srgbClr val="000000"/>
            </a:outerShdw>
          </a:effectLst>
        </p:spPr>
        <p:txBody>
          <a:bodyPr/>
          <a:lstStyle/>
          <a:p>
            <a:pPr algn="l">
              <a:lnSpc>
                <a:spcPct val="80000"/>
              </a:lnSpc>
            </a:pPr>
            <a:r>
              <a:rPr lang="de-CH" sz="1600" dirty="0" smtClean="0">
                <a:solidFill>
                  <a:srgbClr val="FFFFFF"/>
                </a:solidFill>
              </a:rPr>
              <a:t>Warum?!</a:t>
            </a:r>
            <a:endParaRPr lang="de-CH" sz="1600" dirty="0">
              <a:solidFill>
                <a:srgbClr val="FFFFFF"/>
              </a:solidFill>
            </a:endParaRPr>
          </a:p>
        </p:txBody>
      </p:sp>
    </p:spTree>
    <p:extLst>
      <p:ext uri="{BB962C8B-B14F-4D97-AF65-F5344CB8AC3E}">
        <p14:creationId xmlns:p14="http://schemas.microsoft.com/office/powerpoint/2010/main" val="2190911175"/>
      </p:ext>
    </p:extLst>
  </p:cSld>
  <p:clrMapOvr>
    <a:masterClrMapping/>
  </p:clrMapOvr>
  <p:transition spd="slow">
    <p:wipe dir="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310274" name="Text Box 2"/>
          <p:cNvSpPr txBox="1">
            <a:spLocks noChangeArrowheads="1"/>
          </p:cNvSpPr>
          <p:nvPr/>
        </p:nvSpPr>
        <p:spPr bwMode="auto">
          <a:xfrm>
            <a:off x="179512" y="188913"/>
            <a:ext cx="7848872" cy="175432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3600" dirty="0">
                <a:ln>
                  <a:solidFill>
                    <a:srgbClr val="000000"/>
                  </a:solidFill>
                </a:ln>
                <a:solidFill>
                  <a:srgbClr val="FFFFFF"/>
                </a:solidFill>
                <a:latin typeface="Arial Rounded MT Bold" pitchFamily="34" charset="0"/>
              </a:rPr>
              <a:t>Unbeschreiblicher Schmerz, dann Leere, später Wut und dann die verfluchte Frage "WARUM</a:t>
            </a:r>
            <a:r>
              <a:rPr lang="de-CH" sz="3600" dirty="0" smtClean="0">
                <a:ln>
                  <a:solidFill>
                    <a:srgbClr val="000000"/>
                  </a:solidFill>
                </a:ln>
                <a:solidFill>
                  <a:srgbClr val="FFFFFF"/>
                </a:solidFill>
                <a:latin typeface="Arial Rounded MT Bold" pitchFamily="34" charset="0"/>
              </a:rPr>
              <a:t>"?</a:t>
            </a:r>
            <a:endParaRPr lang="de-DE" sz="3600" dirty="0">
              <a:ln>
                <a:solidFill>
                  <a:srgbClr val="000000"/>
                </a:solidFill>
              </a:ln>
              <a:solidFill>
                <a:srgbClr val="FFFFFF"/>
              </a:solidFill>
              <a:latin typeface="Arial Rounded MT Bold" pitchFamily="34" charset="0"/>
            </a:endParaRPr>
          </a:p>
        </p:txBody>
      </p:sp>
      <p:sp>
        <p:nvSpPr>
          <p:cNvPr id="310276" name="Rectangle 4"/>
          <p:cNvSpPr>
            <a:spLocks noGrp="1" noChangeArrowheads="1"/>
          </p:cNvSpPr>
          <p:nvPr>
            <p:ph type="subTitle" idx="1"/>
          </p:nvPr>
        </p:nvSpPr>
        <p:spPr>
          <a:xfrm>
            <a:off x="179388" y="6452295"/>
            <a:ext cx="3816350" cy="289073"/>
          </a:xfrm>
          <a:noFill/>
          <a:ln/>
          <a:effectLst>
            <a:outerShdw dist="35921" dir="2700000" algn="ctr" rotWithShape="0">
              <a:srgbClr val="000000"/>
            </a:outerShdw>
          </a:effectLst>
        </p:spPr>
        <p:txBody>
          <a:bodyPr/>
          <a:lstStyle/>
          <a:p>
            <a:pPr algn="l">
              <a:lnSpc>
                <a:spcPct val="80000"/>
              </a:lnSpc>
            </a:pPr>
            <a:r>
              <a:rPr lang="de-CH" sz="1600" dirty="0" smtClean="0">
                <a:solidFill>
                  <a:srgbClr val="FFFFFF"/>
                </a:solidFill>
              </a:rPr>
              <a:t>Warum?!</a:t>
            </a:r>
            <a:endParaRPr lang="de-CH" sz="1600" dirty="0">
              <a:solidFill>
                <a:srgbClr val="FFFFFF"/>
              </a:solidFill>
            </a:endParaRPr>
          </a:p>
        </p:txBody>
      </p:sp>
    </p:spTree>
    <p:extLst>
      <p:ext uri="{BB962C8B-B14F-4D97-AF65-F5344CB8AC3E}">
        <p14:creationId xmlns:p14="http://schemas.microsoft.com/office/powerpoint/2010/main" val="164805835"/>
      </p:ext>
    </p:extLst>
  </p:cSld>
  <p:clrMapOvr>
    <a:masterClrMapping/>
  </p:clrMapOvr>
  <p:transition spd="slow">
    <p:wipe dir="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19490" name="Text Box 2"/>
          <p:cNvSpPr txBox="1">
            <a:spLocks noChangeArrowheads="1"/>
          </p:cNvSpPr>
          <p:nvPr/>
        </p:nvSpPr>
        <p:spPr bwMode="auto">
          <a:xfrm>
            <a:off x="107504" y="93980"/>
            <a:ext cx="8928992" cy="2554545"/>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3200" dirty="0" smtClean="0">
                <a:ln>
                  <a:solidFill>
                    <a:srgbClr val="000000"/>
                  </a:solidFill>
                </a:ln>
                <a:solidFill>
                  <a:srgbClr val="FFFFFF"/>
                </a:solidFill>
                <a:latin typeface="Arial Rounded MT Bold" pitchFamily="34" charset="0"/>
              </a:rPr>
              <a:t>«Seht</a:t>
            </a:r>
            <a:r>
              <a:rPr lang="de-CH" sz="3200" dirty="0">
                <a:ln>
                  <a:solidFill>
                    <a:srgbClr val="000000"/>
                  </a:solidFill>
                </a:ln>
                <a:solidFill>
                  <a:srgbClr val="FFFFFF"/>
                </a:solidFill>
                <a:latin typeface="Arial Rounded MT Bold" pitchFamily="34" charset="0"/>
              </a:rPr>
              <a:t>, die Wohnung Gottes ist jetzt bei den Menschen! Gott wird in ihrer Mitte wohnen; sie werden sein Volk sein – ein Volk aus vielen Völkern und er selbst, ihr </a:t>
            </a:r>
            <a:r>
              <a:rPr lang="de-CH" sz="3200" dirty="0" smtClean="0">
                <a:ln>
                  <a:solidFill>
                    <a:srgbClr val="000000"/>
                  </a:solidFill>
                </a:ln>
                <a:solidFill>
                  <a:srgbClr val="FFFFFF"/>
                </a:solidFill>
                <a:latin typeface="Arial Rounded MT Bold" pitchFamily="34" charset="0"/>
              </a:rPr>
              <a:t>Gott,</a:t>
            </a:r>
            <a:br>
              <a:rPr lang="de-CH" sz="3200" dirty="0" smtClean="0">
                <a:ln>
                  <a:solidFill>
                    <a:srgbClr val="000000"/>
                  </a:solidFill>
                </a:ln>
                <a:solidFill>
                  <a:srgbClr val="FFFFFF"/>
                </a:solidFill>
                <a:latin typeface="Arial Rounded MT Bold" pitchFamily="34" charset="0"/>
              </a:rPr>
            </a:br>
            <a:r>
              <a:rPr lang="de-CH" sz="3200" dirty="0" smtClean="0">
                <a:ln>
                  <a:solidFill>
                    <a:srgbClr val="000000"/>
                  </a:solidFill>
                </a:ln>
                <a:solidFill>
                  <a:srgbClr val="FFFFFF"/>
                </a:solidFill>
                <a:latin typeface="Arial Rounded MT Bold" pitchFamily="34" charset="0"/>
              </a:rPr>
              <a:t>wird </a:t>
            </a:r>
            <a:r>
              <a:rPr lang="de-CH" sz="3200" dirty="0">
                <a:ln>
                  <a:solidFill>
                    <a:srgbClr val="000000"/>
                  </a:solidFill>
                </a:ln>
                <a:solidFill>
                  <a:srgbClr val="FFFFFF"/>
                </a:solidFill>
                <a:latin typeface="Arial Rounded MT Bold" pitchFamily="34" charset="0"/>
              </a:rPr>
              <a:t>immer bei ihnen sein</a:t>
            </a:r>
            <a:r>
              <a:rPr lang="de-CH" sz="3200" dirty="0" smtClean="0">
                <a:ln>
                  <a:solidFill>
                    <a:srgbClr val="000000"/>
                  </a:solidFill>
                </a:ln>
                <a:solidFill>
                  <a:srgbClr val="FFFFFF"/>
                </a:solidFill>
                <a:latin typeface="Arial Rounded MT Bold" pitchFamily="34" charset="0"/>
              </a:rPr>
              <a:t>.»</a:t>
            </a:r>
            <a:endParaRPr lang="de-DE" sz="3200" dirty="0">
              <a:ln>
                <a:solidFill>
                  <a:srgbClr val="000000"/>
                </a:solidFill>
              </a:ln>
              <a:solidFill>
                <a:srgbClr val="FFFFFF"/>
              </a:solidFill>
              <a:latin typeface="Arial Rounded MT Bold" pitchFamily="34" charset="0"/>
            </a:endParaRPr>
          </a:p>
        </p:txBody>
      </p:sp>
      <p:sp>
        <p:nvSpPr>
          <p:cNvPr id="319491" name="Text Box 3"/>
          <p:cNvSpPr txBox="1">
            <a:spLocks noChangeArrowheads="1"/>
          </p:cNvSpPr>
          <p:nvPr/>
        </p:nvSpPr>
        <p:spPr bwMode="auto">
          <a:xfrm>
            <a:off x="1547664" y="2924944"/>
            <a:ext cx="7200478" cy="36933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r">
              <a:spcBef>
                <a:spcPct val="50000"/>
              </a:spcBef>
            </a:pPr>
            <a:r>
              <a:rPr lang="de-CH" sz="1800" dirty="0" smtClean="0">
                <a:ln>
                  <a:solidFill>
                    <a:srgbClr val="000000"/>
                  </a:solidFill>
                </a:ln>
                <a:solidFill>
                  <a:srgbClr val="FFFFFF"/>
                </a:solidFill>
                <a:latin typeface="Arial Rounded MT Bold" pitchFamily="34" charset="0"/>
              </a:rPr>
              <a:t>Offenbarung 21,3</a:t>
            </a:r>
            <a:endParaRPr lang="de-DE" sz="1800" dirty="0">
              <a:ln>
                <a:solidFill>
                  <a:srgbClr val="000000"/>
                </a:solidFill>
              </a:ln>
              <a:solidFill>
                <a:srgbClr val="FFFFFF"/>
              </a:solidFill>
              <a:latin typeface="Arial Rounded MT Bold" pitchFamily="34" charset="0"/>
            </a:endParaRPr>
          </a:p>
        </p:txBody>
      </p:sp>
      <p:sp>
        <p:nvSpPr>
          <p:cNvPr id="319492" name="Rectangle 4"/>
          <p:cNvSpPr>
            <a:spLocks noGrp="1" noChangeArrowheads="1"/>
          </p:cNvSpPr>
          <p:nvPr>
            <p:ph type="subTitle" idx="1"/>
          </p:nvPr>
        </p:nvSpPr>
        <p:spPr>
          <a:xfrm>
            <a:off x="179388" y="6380287"/>
            <a:ext cx="3816350" cy="289073"/>
          </a:xfrm>
          <a:noFill/>
          <a:ln/>
          <a:effectLst>
            <a:outerShdw dist="35921" dir="2700000" algn="ctr" rotWithShape="0">
              <a:srgbClr val="000000"/>
            </a:outerShdw>
          </a:effectLst>
        </p:spPr>
        <p:txBody>
          <a:bodyPr/>
          <a:lstStyle/>
          <a:p>
            <a:pPr algn="l">
              <a:lnSpc>
                <a:spcPct val="80000"/>
              </a:lnSpc>
            </a:pPr>
            <a:r>
              <a:rPr lang="de-CH" sz="1600" dirty="0" smtClean="0">
                <a:solidFill>
                  <a:srgbClr val="FFFFFF"/>
                </a:solidFill>
              </a:rPr>
              <a:t>Warum?!</a:t>
            </a:r>
            <a:endParaRPr lang="de-CH" sz="1600" dirty="0">
              <a:solidFill>
                <a:srgbClr val="FFFFFF"/>
              </a:solidFill>
            </a:endParaRPr>
          </a:p>
        </p:txBody>
      </p:sp>
    </p:spTree>
    <p:extLst>
      <p:ext uri="{BB962C8B-B14F-4D97-AF65-F5344CB8AC3E}">
        <p14:creationId xmlns:p14="http://schemas.microsoft.com/office/powerpoint/2010/main" val="3724143155"/>
      </p:ext>
    </p:extLst>
  </p:cSld>
  <p:clrMapOvr>
    <a:masterClrMapping/>
  </p:clrMapOvr>
  <p:transition spd="slow">
    <p:wipe dir="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19490" name="Text Box 2"/>
          <p:cNvSpPr txBox="1">
            <a:spLocks noChangeArrowheads="1"/>
          </p:cNvSpPr>
          <p:nvPr/>
        </p:nvSpPr>
        <p:spPr bwMode="auto">
          <a:xfrm>
            <a:off x="107504" y="93980"/>
            <a:ext cx="8928992" cy="2554545"/>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3200" dirty="0">
                <a:ln>
                  <a:solidFill>
                    <a:srgbClr val="000000"/>
                  </a:solidFill>
                </a:ln>
                <a:solidFill>
                  <a:srgbClr val="FFFFFF"/>
                </a:solidFill>
                <a:latin typeface="Arial Rounded MT Bold" pitchFamily="34" charset="0"/>
              </a:rPr>
              <a:t>„Er wird alle ihre Tränen abwischen. Es wird keinen Tod mehr geben, kein Leid und keine Schmerzen, und es werden keine Angstschreie mehr zu hören </a:t>
            </a:r>
            <a:r>
              <a:rPr lang="de-CH" sz="3200" dirty="0" smtClean="0">
                <a:ln>
                  <a:solidFill>
                    <a:srgbClr val="000000"/>
                  </a:solidFill>
                </a:ln>
                <a:solidFill>
                  <a:srgbClr val="FFFFFF"/>
                </a:solidFill>
                <a:latin typeface="Arial Rounded MT Bold" pitchFamily="34" charset="0"/>
              </a:rPr>
              <a:t>sein.</a:t>
            </a:r>
            <a:br>
              <a:rPr lang="de-CH" sz="3200" dirty="0" smtClean="0">
                <a:ln>
                  <a:solidFill>
                    <a:srgbClr val="000000"/>
                  </a:solidFill>
                </a:ln>
                <a:solidFill>
                  <a:srgbClr val="FFFFFF"/>
                </a:solidFill>
                <a:latin typeface="Arial Rounded MT Bold" pitchFamily="34" charset="0"/>
              </a:rPr>
            </a:br>
            <a:r>
              <a:rPr lang="de-CH" sz="3200" dirty="0" smtClean="0">
                <a:ln>
                  <a:solidFill>
                    <a:srgbClr val="000000"/>
                  </a:solidFill>
                </a:ln>
                <a:solidFill>
                  <a:srgbClr val="FFFFFF"/>
                </a:solidFill>
                <a:latin typeface="Arial Rounded MT Bold" pitchFamily="34" charset="0"/>
              </a:rPr>
              <a:t>Denn </a:t>
            </a:r>
            <a:r>
              <a:rPr lang="de-CH" sz="3200" dirty="0">
                <a:ln>
                  <a:solidFill>
                    <a:srgbClr val="000000"/>
                  </a:solidFill>
                </a:ln>
                <a:solidFill>
                  <a:srgbClr val="FFFFFF"/>
                </a:solidFill>
                <a:latin typeface="Arial Rounded MT Bold" pitchFamily="34" charset="0"/>
              </a:rPr>
              <a:t>was früher war, ist vergangen.“</a:t>
            </a:r>
            <a:endParaRPr lang="de-DE" sz="3200" dirty="0">
              <a:ln>
                <a:solidFill>
                  <a:srgbClr val="000000"/>
                </a:solidFill>
              </a:ln>
              <a:solidFill>
                <a:srgbClr val="FFFFFF"/>
              </a:solidFill>
              <a:latin typeface="Arial Rounded MT Bold" pitchFamily="34" charset="0"/>
            </a:endParaRPr>
          </a:p>
        </p:txBody>
      </p:sp>
      <p:sp>
        <p:nvSpPr>
          <p:cNvPr id="319491" name="Text Box 3"/>
          <p:cNvSpPr txBox="1">
            <a:spLocks noChangeArrowheads="1"/>
          </p:cNvSpPr>
          <p:nvPr/>
        </p:nvSpPr>
        <p:spPr bwMode="auto">
          <a:xfrm>
            <a:off x="1547664" y="2924944"/>
            <a:ext cx="7200478" cy="36933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r">
              <a:spcBef>
                <a:spcPct val="50000"/>
              </a:spcBef>
            </a:pPr>
            <a:r>
              <a:rPr lang="de-CH" sz="1800" dirty="0" smtClean="0">
                <a:ln>
                  <a:solidFill>
                    <a:srgbClr val="000000"/>
                  </a:solidFill>
                </a:ln>
                <a:solidFill>
                  <a:srgbClr val="FFFFFF"/>
                </a:solidFill>
                <a:latin typeface="Arial Rounded MT Bold" pitchFamily="34" charset="0"/>
              </a:rPr>
              <a:t>Offenbarung 21,4</a:t>
            </a:r>
            <a:endParaRPr lang="de-DE" sz="1800" dirty="0">
              <a:ln>
                <a:solidFill>
                  <a:srgbClr val="000000"/>
                </a:solidFill>
              </a:ln>
              <a:solidFill>
                <a:srgbClr val="FFFFFF"/>
              </a:solidFill>
              <a:latin typeface="Arial Rounded MT Bold" pitchFamily="34" charset="0"/>
            </a:endParaRPr>
          </a:p>
        </p:txBody>
      </p:sp>
      <p:sp>
        <p:nvSpPr>
          <p:cNvPr id="319492" name="Rectangle 4"/>
          <p:cNvSpPr>
            <a:spLocks noGrp="1" noChangeArrowheads="1"/>
          </p:cNvSpPr>
          <p:nvPr>
            <p:ph type="subTitle" idx="1"/>
          </p:nvPr>
        </p:nvSpPr>
        <p:spPr>
          <a:xfrm>
            <a:off x="179388" y="6380287"/>
            <a:ext cx="3816350" cy="289073"/>
          </a:xfrm>
          <a:noFill/>
          <a:ln/>
          <a:effectLst>
            <a:outerShdw dist="35921" dir="2700000" algn="ctr" rotWithShape="0">
              <a:srgbClr val="000000"/>
            </a:outerShdw>
          </a:effectLst>
        </p:spPr>
        <p:txBody>
          <a:bodyPr/>
          <a:lstStyle/>
          <a:p>
            <a:pPr algn="l">
              <a:lnSpc>
                <a:spcPct val="80000"/>
              </a:lnSpc>
            </a:pPr>
            <a:r>
              <a:rPr lang="de-CH" sz="1600" dirty="0" smtClean="0">
                <a:solidFill>
                  <a:srgbClr val="FFFFFF"/>
                </a:solidFill>
              </a:rPr>
              <a:t>Warum?!</a:t>
            </a:r>
            <a:endParaRPr lang="de-CH" sz="1600" dirty="0">
              <a:solidFill>
                <a:srgbClr val="FFFFFF"/>
              </a:solidFill>
            </a:endParaRPr>
          </a:p>
        </p:txBody>
      </p:sp>
    </p:spTree>
    <p:extLst>
      <p:ext uri="{BB962C8B-B14F-4D97-AF65-F5344CB8AC3E}">
        <p14:creationId xmlns:p14="http://schemas.microsoft.com/office/powerpoint/2010/main" val="2994721337"/>
      </p:ext>
    </p:extLst>
  </p:cSld>
  <p:clrMapOvr>
    <a:masterClrMapping/>
  </p:clrMapOvr>
  <p:transition spd="slow">
    <p:wipe dir="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22000" r="-22000"/>
          </a:stretch>
        </a:blipFill>
        <a:effectLst/>
      </p:bgPr>
    </p:bg>
    <p:spTree>
      <p:nvGrpSpPr>
        <p:cNvPr id="1" name=""/>
        <p:cNvGrpSpPr/>
        <p:nvPr/>
      </p:nvGrpSpPr>
      <p:grpSpPr>
        <a:xfrm>
          <a:off x="0" y="0"/>
          <a:ext cx="0" cy="0"/>
          <a:chOff x="0" y="0"/>
          <a:chExt cx="0" cy="0"/>
        </a:xfrm>
      </p:grpSpPr>
      <p:sp>
        <p:nvSpPr>
          <p:cNvPr id="58370" name="Rectangle 2"/>
          <p:cNvSpPr>
            <a:spLocks noGrp="1" noChangeArrowheads="1"/>
          </p:cNvSpPr>
          <p:nvPr>
            <p:ph type="ctrTitle"/>
          </p:nvPr>
        </p:nvSpPr>
        <p:spPr>
          <a:xfrm>
            <a:off x="107504" y="566171"/>
            <a:ext cx="8578850" cy="757130"/>
          </a:xfr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spAutoFit/>
          </a:bodyPr>
          <a:lstStyle/>
          <a:p>
            <a:pPr marL="1117600" indent="-1117600" algn="l"/>
            <a:r>
              <a:rPr lang="de-CH" sz="5400" dirty="0">
                <a:ln>
                  <a:solidFill>
                    <a:srgbClr val="000000"/>
                  </a:solidFill>
                </a:ln>
                <a:solidFill>
                  <a:schemeClr val="bg1"/>
                </a:solidFill>
                <a:latin typeface="Arial Rounded MT Bold" pitchFamily="34" charset="0"/>
              </a:rPr>
              <a:t>Schlussgedanke</a:t>
            </a:r>
            <a:r>
              <a:rPr lang="de-DE" sz="5400" dirty="0">
                <a:ln>
                  <a:solidFill>
                    <a:srgbClr val="000000"/>
                  </a:solidFill>
                </a:ln>
                <a:solidFill>
                  <a:schemeClr val="bg1"/>
                </a:solidFill>
                <a:latin typeface="Arial Rounded MT Bold" pitchFamily="34" charset="0"/>
              </a:rPr>
              <a:t> </a:t>
            </a:r>
            <a:endParaRPr lang="de-CH" sz="5400" dirty="0">
              <a:ln>
                <a:solidFill>
                  <a:srgbClr val="000000"/>
                </a:solidFill>
              </a:ln>
              <a:solidFill>
                <a:schemeClr val="bg1"/>
              </a:solidFill>
              <a:latin typeface="Arial Rounded MT Bold" pitchFamily="34" charset="0"/>
            </a:endParaRPr>
          </a:p>
        </p:txBody>
      </p:sp>
      <p:sp>
        <p:nvSpPr>
          <p:cNvPr id="58376" name="Rectangle 8"/>
          <p:cNvSpPr>
            <a:spLocks noGrp="1" noChangeArrowheads="1"/>
          </p:cNvSpPr>
          <p:nvPr>
            <p:ph type="subTitle" idx="1"/>
          </p:nvPr>
        </p:nvSpPr>
        <p:spPr>
          <a:xfrm>
            <a:off x="179388" y="6380287"/>
            <a:ext cx="3816350" cy="289073"/>
          </a:xfrm>
          <a:noFill/>
          <a:ln/>
          <a:effectLst>
            <a:outerShdw dist="35921" dir="2700000" algn="ctr" rotWithShape="0">
              <a:srgbClr val="000000"/>
            </a:outerShdw>
          </a:effectLst>
        </p:spPr>
        <p:txBody>
          <a:bodyPr/>
          <a:lstStyle/>
          <a:p>
            <a:pPr algn="l">
              <a:lnSpc>
                <a:spcPct val="80000"/>
              </a:lnSpc>
            </a:pPr>
            <a:r>
              <a:rPr lang="de-CH" sz="1600" dirty="0" smtClean="0">
                <a:solidFill>
                  <a:srgbClr val="FFFFFF"/>
                </a:solidFill>
              </a:rPr>
              <a:t>Warum?!</a:t>
            </a:r>
            <a:endParaRPr lang="de-CH" sz="1600" dirty="0">
              <a:solidFill>
                <a:srgbClr val="FFFFFF"/>
              </a:solidFill>
            </a:endParaRPr>
          </a:p>
        </p:txBody>
      </p:sp>
    </p:spTree>
  </p:cSld>
  <p:clrMapOvr>
    <a:masterClrMapping/>
  </p:clrMapOvr>
  <p:transition spd="slow">
    <p:wipe dir="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329730" name="Text Box 2"/>
          <p:cNvSpPr txBox="1">
            <a:spLocks noChangeArrowheads="1"/>
          </p:cNvSpPr>
          <p:nvPr/>
        </p:nvSpPr>
        <p:spPr bwMode="auto">
          <a:xfrm>
            <a:off x="3347864" y="116632"/>
            <a:ext cx="5684491" cy="286232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3600" dirty="0">
                <a:ln>
                  <a:solidFill>
                    <a:srgbClr val="000000"/>
                  </a:solidFill>
                </a:ln>
                <a:solidFill>
                  <a:srgbClr val="FFFFFF"/>
                </a:solidFill>
                <a:latin typeface="Arial Rounded MT Bold" pitchFamily="34" charset="0"/>
              </a:rPr>
              <a:t>„Immer wenn Gott einige tötete, begannen die anderen, nach ihm zu fragen, sie wandten sich ihm zu und suchten ihn.“</a:t>
            </a:r>
            <a:endParaRPr lang="de-DE" sz="3600" dirty="0">
              <a:ln>
                <a:solidFill>
                  <a:srgbClr val="000000"/>
                </a:solidFill>
              </a:ln>
              <a:solidFill>
                <a:srgbClr val="FFFFFF"/>
              </a:solidFill>
              <a:latin typeface="Arial Rounded MT Bold" pitchFamily="34" charset="0"/>
            </a:endParaRPr>
          </a:p>
        </p:txBody>
      </p:sp>
      <p:sp>
        <p:nvSpPr>
          <p:cNvPr id="329731" name="Text Box 3"/>
          <p:cNvSpPr txBox="1">
            <a:spLocks noChangeArrowheads="1"/>
          </p:cNvSpPr>
          <p:nvPr/>
        </p:nvSpPr>
        <p:spPr bwMode="auto">
          <a:xfrm>
            <a:off x="2847950" y="3284984"/>
            <a:ext cx="5976938" cy="461665"/>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pPr>
            <a:r>
              <a:rPr lang="de-CH" sz="2400" dirty="0" smtClean="0">
                <a:ln>
                  <a:solidFill>
                    <a:srgbClr val="000000"/>
                  </a:solidFill>
                </a:ln>
                <a:solidFill>
                  <a:srgbClr val="FFFFFF"/>
                </a:solidFill>
                <a:latin typeface="Arial Rounded MT Bold" pitchFamily="34" charset="0"/>
              </a:rPr>
              <a:t>Psalm 78,34</a:t>
            </a:r>
            <a:endParaRPr lang="de-DE" sz="2400" dirty="0">
              <a:ln>
                <a:solidFill>
                  <a:srgbClr val="000000"/>
                </a:solidFill>
              </a:ln>
              <a:solidFill>
                <a:srgbClr val="FFFFFF"/>
              </a:solidFill>
              <a:latin typeface="Arial Rounded MT Bold" pitchFamily="34" charset="0"/>
            </a:endParaRPr>
          </a:p>
        </p:txBody>
      </p:sp>
      <p:sp>
        <p:nvSpPr>
          <p:cNvPr id="329732" name="Rectangle 4"/>
          <p:cNvSpPr>
            <a:spLocks noGrp="1" noChangeArrowheads="1"/>
          </p:cNvSpPr>
          <p:nvPr>
            <p:ph type="subTitle" idx="1"/>
          </p:nvPr>
        </p:nvSpPr>
        <p:spPr>
          <a:xfrm>
            <a:off x="179388" y="6452295"/>
            <a:ext cx="3816350" cy="289073"/>
          </a:xfrm>
          <a:noFill/>
          <a:ln/>
          <a:effectLst>
            <a:outerShdw dist="35921" dir="2700000" algn="ctr" rotWithShape="0">
              <a:srgbClr val="000000"/>
            </a:outerShdw>
          </a:effectLst>
        </p:spPr>
        <p:txBody>
          <a:bodyPr/>
          <a:lstStyle/>
          <a:p>
            <a:pPr algn="l">
              <a:lnSpc>
                <a:spcPct val="80000"/>
              </a:lnSpc>
            </a:pPr>
            <a:r>
              <a:rPr lang="de-CH" sz="1600" dirty="0" smtClean="0">
                <a:solidFill>
                  <a:srgbClr val="FFFFFF"/>
                </a:solidFill>
              </a:rPr>
              <a:t>Warum?!</a:t>
            </a:r>
            <a:endParaRPr lang="de-CH" sz="1600" dirty="0">
              <a:solidFill>
                <a:srgbClr val="FFFFFF"/>
              </a:solidFill>
            </a:endParaRPr>
          </a:p>
        </p:txBody>
      </p:sp>
    </p:spTree>
    <p:extLst>
      <p:ext uri="{BB962C8B-B14F-4D97-AF65-F5344CB8AC3E}">
        <p14:creationId xmlns:p14="http://schemas.microsoft.com/office/powerpoint/2010/main" val="3730297027"/>
      </p:ext>
    </p:extLst>
  </p:cSld>
  <p:clrMapOvr>
    <a:masterClrMapping/>
  </p:clrMapOvr>
  <p:transition spd="slow">
    <p:wipe dir="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15000" r="-15000"/>
          </a:stretch>
        </a:blipFill>
        <a:effectLst/>
      </p:bgPr>
    </p:bg>
    <p:spTree>
      <p:nvGrpSpPr>
        <p:cNvPr id="1" name=""/>
        <p:cNvGrpSpPr/>
        <p:nvPr/>
      </p:nvGrpSpPr>
      <p:grpSpPr>
        <a:xfrm>
          <a:off x="0" y="0"/>
          <a:ext cx="0" cy="0"/>
          <a:chOff x="0" y="0"/>
          <a:chExt cx="0" cy="0"/>
        </a:xfrm>
      </p:grpSpPr>
      <p:sp>
        <p:nvSpPr>
          <p:cNvPr id="329730" name="Text Box 2"/>
          <p:cNvSpPr txBox="1">
            <a:spLocks noChangeArrowheads="1"/>
          </p:cNvSpPr>
          <p:nvPr/>
        </p:nvSpPr>
        <p:spPr bwMode="auto">
          <a:xfrm>
            <a:off x="3419872" y="36513"/>
            <a:ext cx="5619329" cy="2554545"/>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4000" dirty="0">
                <a:ln>
                  <a:solidFill>
                    <a:srgbClr val="000000"/>
                  </a:solidFill>
                </a:ln>
                <a:solidFill>
                  <a:srgbClr val="FFFFFF"/>
                </a:solidFill>
                <a:latin typeface="Arial Rounded MT Bold" pitchFamily="34" charset="0"/>
              </a:rPr>
              <a:t>„Lass uns erkennen, wie kurz unser Leben ist, damit wir zur Einsicht kommen!“</a:t>
            </a:r>
            <a:endParaRPr lang="de-DE" sz="4000" dirty="0">
              <a:ln>
                <a:solidFill>
                  <a:srgbClr val="000000"/>
                </a:solidFill>
              </a:ln>
              <a:solidFill>
                <a:srgbClr val="FFFFFF"/>
              </a:solidFill>
              <a:latin typeface="Arial Rounded MT Bold" pitchFamily="34" charset="0"/>
            </a:endParaRPr>
          </a:p>
        </p:txBody>
      </p:sp>
      <p:sp>
        <p:nvSpPr>
          <p:cNvPr id="329731" name="Text Box 3"/>
          <p:cNvSpPr txBox="1">
            <a:spLocks noChangeArrowheads="1"/>
          </p:cNvSpPr>
          <p:nvPr/>
        </p:nvSpPr>
        <p:spPr bwMode="auto">
          <a:xfrm>
            <a:off x="2841104" y="2924944"/>
            <a:ext cx="5976938" cy="461665"/>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pPr>
            <a:r>
              <a:rPr lang="de-CH" sz="2400" dirty="0" smtClean="0">
                <a:ln>
                  <a:solidFill>
                    <a:srgbClr val="000000"/>
                  </a:solidFill>
                </a:ln>
                <a:solidFill>
                  <a:srgbClr val="FFFFFF"/>
                </a:solidFill>
                <a:latin typeface="Arial Rounded MT Bold" pitchFamily="34" charset="0"/>
              </a:rPr>
              <a:t>Psalm 90,12</a:t>
            </a:r>
            <a:endParaRPr lang="de-DE" sz="2400" dirty="0">
              <a:ln>
                <a:solidFill>
                  <a:srgbClr val="000000"/>
                </a:solidFill>
              </a:ln>
              <a:solidFill>
                <a:srgbClr val="FFFFFF"/>
              </a:solidFill>
              <a:latin typeface="Arial Rounded MT Bold" pitchFamily="34" charset="0"/>
            </a:endParaRPr>
          </a:p>
        </p:txBody>
      </p:sp>
      <p:sp>
        <p:nvSpPr>
          <p:cNvPr id="329732" name="Rectangle 4"/>
          <p:cNvSpPr>
            <a:spLocks noGrp="1" noChangeArrowheads="1"/>
          </p:cNvSpPr>
          <p:nvPr>
            <p:ph type="subTitle" idx="1"/>
          </p:nvPr>
        </p:nvSpPr>
        <p:spPr>
          <a:xfrm>
            <a:off x="179388" y="6452295"/>
            <a:ext cx="3816350" cy="289073"/>
          </a:xfrm>
          <a:noFill/>
          <a:ln/>
          <a:effectLst>
            <a:outerShdw dist="35921" dir="2700000" algn="ctr" rotWithShape="0">
              <a:srgbClr val="000000"/>
            </a:outerShdw>
          </a:effectLst>
        </p:spPr>
        <p:txBody>
          <a:bodyPr/>
          <a:lstStyle/>
          <a:p>
            <a:pPr algn="l">
              <a:lnSpc>
                <a:spcPct val="80000"/>
              </a:lnSpc>
            </a:pPr>
            <a:r>
              <a:rPr lang="de-CH" sz="1600" dirty="0" smtClean="0">
                <a:solidFill>
                  <a:srgbClr val="FFFFFF"/>
                </a:solidFill>
              </a:rPr>
              <a:t>Warum?!</a:t>
            </a:r>
            <a:endParaRPr lang="de-CH" sz="1600" dirty="0">
              <a:solidFill>
                <a:srgbClr val="FFFFFF"/>
              </a:solidFill>
            </a:endParaRPr>
          </a:p>
        </p:txBody>
      </p:sp>
    </p:spTree>
  </p:cSld>
  <p:clrMapOvr>
    <a:masterClrMapping/>
  </p:clrMapOvr>
  <p:transition spd="slow">
    <p:wipe dir="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122889" name="Rectangle 9"/>
          <p:cNvSpPr>
            <a:spLocks noGrp="1" noChangeArrowheads="1"/>
          </p:cNvSpPr>
          <p:nvPr>
            <p:ph type="subTitle" idx="1"/>
          </p:nvPr>
        </p:nvSpPr>
        <p:spPr>
          <a:xfrm>
            <a:off x="179388" y="6452295"/>
            <a:ext cx="3816350" cy="289073"/>
          </a:xfrm>
          <a:noFill/>
          <a:ln/>
          <a:effectLst>
            <a:outerShdw dist="35921" dir="2700000" algn="ctr" rotWithShape="0">
              <a:srgbClr val="000000"/>
            </a:outerShdw>
          </a:effectLst>
        </p:spPr>
        <p:txBody>
          <a:bodyPr/>
          <a:lstStyle/>
          <a:p>
            <a:pPr algn="l">
              <a:lnSpc>
                <a:spcPct val="80000"/>
              </a:lnSpc>
            </a:pPr>
            <a:r>
              <a:rPr lang="de-CH" sz="1600" dirty="0" smtClean="0">
                <a:solidFill>
                  <a:srgbClr val="FFFFFF"/>
                </a:solidFill>
              </a:rPr>
              <a:t>Warum?!</a:t>
            </a:r>
            <a:endParaRPr lang="de-CH" sz="1600" dirty="0">
              <a:solidFill>
                <a:srgbClr val="FFFFFF"/>
              </a:solidFill>
            </a:endParaRPr>
          </a:p>
        </p:txBody>
      </p:sp>
    </p:spTree>
  </p:cSld>
  <p:clrMapOvr>
    <a:masterClrMapping/>
  </p:clrMapOvr>
  <p:transition spd="slow">
    <p:wipe dir="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3000" r="-3000"/>
          </a:stretch>
        </a:blipFill>
        <a:effectLst/>
      </p:bgPr>
    </p:bg>
    <p:spTree>
      <p:nvGrpSpPr>
        <p:cNvPr id="1" name=""/>
        <p:cNvGrpSpPr/>
        <p:nvPr/>
      </p:nvGrpSpPr>
      <p:grpSpPr>
        <a:xfrm>
          <a:off x="0" y="0"/>
          <a:ext cx="0" cy="0"/>
          <a:chOff x="0" y="0"/>
          <a:chExt cx="0" cy="0"/>
        </a:xfrm>
      </p:grpSpPr>
      <p:sp>
        <p:nvSpPr>
          <p:cNvPr id="310274" name="Text Box 2"/>
          <p:cNvSpPr txBox="1">
            <a:spLocks noChangeArrowheads="1"/>
          </p:cNvSpPr>
          <p:nvPr/>
        </p:nvSpPr>
        <p:spPr bwMode="auto">
          <a:xfrm>
            <a:off x="3635896" y="116632"/>
            <a:ext cx="5328592" cy="286232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3600" dirty="0">
                <a:ln>
                  <a:solidFill>
                    <a:srgbClr val="000000"/>
                  </a:solidFill>
                </a:ln>
                <a:solidFill>
                  <a:srgbClr val="FFFFFF"/>
                </a:solidFill>
                <a:latin typeface="Arial Rounded MT Bold" pitchFamily="34" charset="0"/>
              </a:rPr>
              <a:t>Wie kann ein liebender, allmächtiger Gott diesem Elend </a:t>
            </a:r>
            <a:r>
              <a:rPr lang="de-CH" sz="3600" dirty="0" smtClean="0">
                <a:ln>
                  <a:solidFill>
                    <a:srgbClr val="000000"/>
                  </a:solidFill>
                </a:ln>
                <a:solidFill>
                  <a:srgbClr val="FFFFFF"/>
                </a:solidFill>
                <a:latin typeface="Arial Rounded MT Bold" pitchFamily="34" charset="0"/>
              </a:rPr>
              <a:t>auf</a:t>
            </a:r>
            <a:br>
              <a:rPr lang="de-CH" sz="3600" dirty="0" smtClean="0">
                <a:ln>
                  <a:solidFill>
                    <a:srgbClr val="000000"/>
                  </a:solidFill>
                </a:ln>
                <a:solidFill>
                  <a:srgbClr val="FFFFFF"/>
                </a:solidFill>
                <a:latin typeface="Arial Rounded MT Bold" pitchFamily="34" charset="0"/>
              </a:rPr>
            </a:br>
            <a:r>
              <a:rPr lang="de-CH" sz="3600" dirty="0" smtClean="0">
                <a:ln>
                  <a:solidFill>
                    <a:srgbClr val="000000"/>
                  </a:solidFill>
                </a:ln>
                <a:solidFill>
                  <a:srgbClr val="FFFFFF"/>
                </a:solidFill>
                <a:latin typeface="Arial Rounded MT Bold" pitchFamily="34" charset="0"/>
              </a:rPr>
              <a:t>der </a:t>
            </a:r>
            <a:r>
              <a:rPr lang="de-CH" sz="3600" dirty="0">
                <a:ln>
                  <a:solidFill>
                    <a:srgbClr val="000000"/>
                  </a:solidFill>
                </a:ln>
                <a:solidFill>
                  <a:srgbClr val="FFFFFF"/>
                </a:solidFill>
                <a:latin typeface="Arial Rounded MT Bold" pitchFamily="34" charset="0"/>
              </a:rPr>
              <a:t>Welt scheinbar tatenlos zusehen?</a:t>
            </a:r>
            <a:endParaRPr lang="de-DE" sz="3600" dirty="0">
              <a:ln>
                <a:solidFill>
                  <a:srgbClr val="000000"/>
                </a:solidFill>
              </a:ln>
              <a:solidFill>
                <a:srgbClr val="FFFFFF"/>
              </a:solidFill>
              <a:latin typeface="Arial Rounded MT Bold" pitchFamily="34" charset="0"/>
            </a:endParaRPr>
          </a:p>
        </p:txBody>
      </p:sp>
      <p:sp>
        <p:nvSpPr>
          <p:cNvPr id="310276" name="Rectangle 4"/>
          <p:cNvSpPr>
            <a:spLocks noGrp="1" noChangeArrowheads="1"/>
          </p:cNvSpPr>
          <p:nvPr>
            <p:ph type="subTitle" idx="1"/>
          </p:nvPr>
        </p:nvSpPr>
        <p:spPr>
          <a:xfrm>
            <a:off x="179388" y="6452295"/>
            <a:ext cx="3816350" cy="289073"/>
          </a:xfrm>
          <a:noFill/>
          <a:ln/>
          <a:effectLst>
            <a:outerShdw dist="35921" dir="2700000" algn="ctr" rotWithShape="0">
              <a:srgbClr val="000000"/>
            </a:outerShdw>
          </a:effectLst>
        </p:spPr>
        <p:txBody>
          <a:bodyPr/>
          <a:lstStyle/>
          <a:p>
            <a:pPr algn="l">
              <a:lnSpc>
                <a:spcPct val="80000"/>
              </a:lnSpc>
            </a:pPr>
            <a:r>
              <a:rPr lang="de-CH" sz="1600" dirty="0" smtClean="0">
                <a:solidFill>
                  <a:srgbClr val="FFFFFF"/>
                </a:solidFill>
              </a:rPr>
              <a:t>Warum?!</a:t>
            </a:r>
            <a:endParaRPr lang="de-CH" sz="1600" dirty="0">
              <a:solidFill>
                <a:srgbClr val="FFFFFF"/>
              </a:solidFill>
            </a:endParaRPr>
          </a:p>
        </p:txBody>
      </p:sp>
    </p:spTree>
    <p:extLst>
      <p:ext uri="{BB962C8B-B14F-4D97-AF65-F5344CB8AC3E}">
        <p14:creationId xmlns:p14="http://schemas.microsoft.com/office/powerpoint/2010/main" val="2774844029"/>
      </p:ext>
    </p:extLst>
  </p:cSld>
  <p:clrMapOvr>
    <a:masterClrMapping/>
  </p:clrMapOvr>
  <p:transition spd="slow">
    <p:wipe dir="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12322" name="Text Box 2"/>
          <p:cNvSpPr txBox="1">
            <a:spLocks noChangeArrowheads="1"/>
          </p:cNvSpPr>
          <p:nvPr/>
        </p:nvSpPr>
        <p:spPr bwMode="auto">
          <a:xfrm>
            <a:off x="35496" y="44624"/>
            <a:ext cx="8640960" cy="3970318"/>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3600" dirty="0">
                <a:ln>
                  <a:solidFill>
                    <a:srgbClr val="000000"/>
                  </a:solidFill>
                </a:ln>
                <a:solidFill>
                  <a:srgbClr val="F8F8F8"/>
                </a:solidFill>
                <a:latin typeface="Arial Rounded MT Bold" pitchFamily="34" charset="0"/>
              </a:rPr>
              <a:t>„Wach auf, Herr! Warum schläfst du? Wach endlich auf, verstosse uns nicht für immer! Warum weigerst du dich, uns anzusehen? Warum fragst du nicht danach, wie man uns quält und unterdrückt? Greif ein und hilf uns, mach uns frei!“</a:t>
            </a:r>
            <a:endParaRPr lang="de-DE" sz="3600" dirty="0">
              <a:ln>
                <a:solidFill>
                  <a:srgbClr val="000000"/>
                </a:solidFill>
              </a:ln>
              <a:solidFill>
                <a:srgbClr val="F8F8F8"/>
              </a:solidFill>
              <a:latin typeface="Arial Rounded MT Bold" pitchFamily="34" charset="0"/>
            </a:endParaRPr>
          </a:p>
        </p:txBody>
      </p:sp>
      <p:sp>
        <p:nvSpPr>
          <p:cNvPr id="312323" name="Text Box 3"/>
          <p:cNvSpPr txBox="1">
            <a:spLocks noChangeArrowheads="1"/>
          </p:cNvSpPr>
          <p:nvPr/>
        </p:nvSpPr>
        <p:spPr bwMode="auto">
          <a:xfrm>
            <a:off x="2915816" y="4694981"/>
            <a:ext cx="5976937" cy="461665"/>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pPr>
            <a:r>
              <a:rPr lang="de-CH" sz="2400" dirty="0" smtClean="0">
                <a:ln>
                  <a:solidFill>
                    <a:srgbClr val="000000"/>
                  </a:solidFill>
                </a:ln>
                <a:solidFill>
                  <a:srgbClr val="FFFFFF"/>
                </a:solidFill>
                <a:latin typeface="Arial Rounded MT Bold" pitchFamily="34" charset="0"/>
              </a:rPr>
              <a:t>Psalm 44,24-27</a:t>
            </a:r>
            <a:endParaRPr lang="de-DE" sz="2400" dirty="0">
              <a:ln>
                <a:solidFill>
                  <a:srgbClr val="000000"/>
                </a:solidFill>
              </a:ln>
              <a:solidFill>
                <a:srgbClr val="FFFFFF"/>
              </a:solidFill>
              <a:latin typeface="Arial Rounded MT Bold" pitchFamily="34" charset="0"/>
            </a:endParaRPr>
          </a:p>
        </p:txBody>
      </p:sp>
      <p:sp>
        <p:nvSpPr>
          <p:cNvPr id="312324" name="Rectangle 4"/>
          <p:cNvSpPr>
            <a:spLocks noGrp="1" noChangeArrowheads="1"/>
          </p:cNvSpPr>
          <p:nvPr>
            <p:ph type="subTitle" idx="1"/>
          </p:nvPr>
        </p:nvSpPr>
        <p:spPr>
          <a:xfrm>
            <a:off x="179388" y="6452295"/>
            <a:ext cx="3816350" cy="289073"/>
          </a:xfrm>
          <a:noFill/>
          <a:ln/>
          <a:effectLst>
            <a:outerShdw dist="35921" dir="2700000" algn="ctr" rotWithShape="0">
              <a:srgbClr val="000000"/>
            </a:outerShdw>
          </a:effectLst>
        </p:spPr>
        <p:txBody>
          <a:bodyPr/>
          <a:lstStyle/>
          <a:p>
            <a:pPr algn="l">
              <a:lnSpc>
                <a:spcPct val="80000"/>
              </a:lnSpc>
            </a:pPr>
            <a:r>
              <a:rPr lang="de-CH" sz="1600" dirty="0" smtClean="0">
                <a:solidFill>
                  <a:srgbClr val="FFFFFF"/>
                </a:solidFill>
              </a:rPr>
              <a:t>Warum?!</a:t>
            </a:r>
            <a:endParaRPr lang="de-CH" sz="1600" dirty="0">
              <a:solidFill>
                <a:srgbClr val="FFFFFF"/>
              </a:solidFill>
            </a:endParaRPr>
          </a:p>
        </p:txBody>
      </p:sp>
    </p:spTree>
    <p:extLst>
      <p:ext uri="{BB962C8B-B14F-4D97-AF65-F5344CB8AC3E}">
        <p14:creationId xmlns:p14="http://schemas.microsoft.com/office/powerpoint/2010/main" val="1503411070"/>
      </p:ext>
    </p:extLst>
  </p:cSld>
  <p:clrMapOvr>
    <a:masterClrMapping/>
  </p:clrMapOvr>
  <p:transition spd="slow">
    <p:wipe dir="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310274" name="Text Box 2"/>
          <p:cNvSpPr txBox="1">
            <a:spLocks noChangeArrowheads="1"/>
          </p:cNvSpPr>
          <p:nvPr/>
        </p:nvSpPr>
        <p:spPr bwMode="auto">
          <a:xfrm>
            <a:off x="35496" y="188640"/>
            <a:ext cx="9001000" cy="286232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3600" dirty="0">
                <a:ln>
                  <a:solidFill>
                    <a:srgbClr val="000000"/>
                  </a:solidFill>
                </a:ln>
                <a:solidFill>
                  <a:srgbClr val="FFFFFF"/>
                </a:solidFill>
                <a:latin typeface="Arial Rounded MT Bold" pitchFamily="34" charset="0"/>
              </a:rPr>
              <a:t>„Entweder er ist allmächtig, aber nicht gut genug, um dem Bösen und dem Leiden zu wehren, oder er ist gut, aber nicht mächtig genug, um mit dem Bösen und dem Leiden Schluss zu machen.“</a:t>
            </a:r>
            <a:endParaRPr lang="de-DE" sz="2800" dirty="0">
              <a:ln>
                <a:solidFill>
                  <a:srgbClr val="000000"/>
                </a:solidFill>
              </a:ln>
              <a:solidFill>
                <a:srgbClr val="FFFFFF"/>
              </a:solidFill>
              <a:latin typeface="Arial Rounded MT Bold" pitchFamily="34" charset="0"/>
            </a:endParaRPr>
          </a:p>
        </p:txBody>
      </p:sp>
      <p:sp>
        <p:nvSpPr>
          <p:cNvPr id="310275" name="Text Box 3"/>
          <p:cNvSpPr txBox="1">
            <a:spLocks noChangeArrowheads="1"/>
          </p:cNvSpPr>
          <p:nvPr/>
        </p:nvSpPr>
        <p:spPr bwMode="auto">
          <a:xfrm>
            <a:off x="2987824" y="6237312"/>
            <a:ext cx="5976937" cy="276999"/>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pPr>
            <a:r>
              <a:rPr lang="de-CH" sz="1200" dirty="0">
                <a:ln>
                  <a:solidFill>
                    <a:srgbClr val="000000"/>
                  </a:solidFill>
                </a:ln>
                <a:solidFill>
                  <a:srgbClr val="FFFFFF"/>
                </a:solidFill>
                <a:latin typeface="Arial Rounded MT Bold" pitchFamily="34" charset="0"/>
              </a:rPr>
              <a:t>Timothy Keller: Warum Gott? (Brunnen, 20113), </a:t>
            </a:r>
            <a:r>
              <a:rPr lang="de-CH" sz="1200" dirty="0" smtClean="0">
                <a:ln>
                  <a:solidFill>
                    <a:srgbClr val="000000"/>
                  </a:solidFill>
                </a:ln>
                <a:solidFill>
                  <a:srgbClr val="FFFFFF"/>
                </a:solidFill>
                <a:latin typeface="Arial Rounded MT Bold" pitchFamily="34" charset="0"/>
              </a:rPr>
              <a:t>S.48.</a:t>
            </a:r>
            <a:endParaRPr lang="de-DE" sz="1200" dirty="0">
              <a:ln>
                <a:solidFill>
                  <a:srgbClr val="000000"/>
                </a:solidFill>
              </a:ln>
              <a:solidFill>
                <a:srgbClr val="FFFFFF"/>
              </a:solidFill>
              <a:latin typeface="Arial Rounded MT Bold" pitchFamily="34" charset="0"/>
            </a:endParaRPr>
          </a:p>
        </p:txBody>
      </p:sp>
      <p:sp>
        <p:nvSpPr>
          <p:cNvPr id="310276" name="Rectangle 4"/>
          <p:cNvSpPr>
            <a:spLocks noGrp="1" noChangeArrowheads="1"/>
          </p:cNvSpPr>
          <p:nvPr>
            <p:ph type="subTitle" idx="1"/>
          </p:nvPr>
        </p:nvSpPr>
        <p:spPr>
          <a:xfrm>
            <a:off x="179388" y="6452295"/>
            <a:ext cx="3816350" cy="289073"/>
          </a:xfrm>
          <a:noFill/>
          <a:ln/>
          <a:effectLst>
            <a:outerShdw dist="35921" dir="2700000" algn="ctr" rotWithShape="0">
              <a:srgbClr val="000000"/>
            </a:outerShdw>
          </a:effectLst>
        </p:spPr>
        <p:txBody>
          <a:bodyPr/>
          <a:lstStyle/>
          <a:p>
            <a:pPr algn="l">
              <a:lnSpc>
                <a:spcPct val="80000"/>
              </a:lnSpc>
            </a:pPr>
            <a:r>
              <a:rPr lang="de-CH" sz="1600" dirty="0" smtClean="0">
                <a:solidFill>
                  <a:srgbClr val="FFFFFF"/>
                </a:solidFill>
              </a:rPr>
              <a:t>Warum?!</a:t>
            </a:r>
            <a:endParaRPr lang="de-CH" sz="1600" dirty="0">
              <a:solidFill>
                <a:srgbClr val="FFFFFF"/>
              </a:solidFill>
            </a:endParaRPr>
          </a:p>
        </p:txBody>
      </p:sp>
    </p:spTree>
    <p:extLst>
      <p:ext uri="{BB962C8B-B14F-4D97-AF65-F5344CB8AC3E}">
        <p14:creationId xmlns:p14="http://schemas.microsoft.com/office/powerpoint/2010/main" val="3442341732"/>
      </p:ext>
    </p:extLst>
  </p:cSld>
  <p:clrMapOvr>
    <a:masterClrMapping/>
  </p:clrMapOvr>
  <p:transition spd="slow">
    <p:wipe dir="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22000" r="-22000"/>
          </a:stretch>
        </a:blipFill>
        <a:effectLst/>
      </p:bgPr>
    </p:bg>
    <p:spTree>
      <p:nvGrpSpPr>
        <p:cNvPr id="1" name=""/>
        <p:cNvGrpSpPr/>
        <p:nvPr/>
      </p:nvGrpSpPr>
      <p:grpSpPr>
        <a:xfrm>
          <a:off x="0" y="0"/>
          <a:ext cx="0" cy="0"/>
          <a:chOff x="0" y="0"/>
          <a:chExt cx="0" cy="0"/>
        </a:xfrm>
      </p:grpSpPr>
      <p:sp>
        <p:nvSpPr>
          <p:cNvPr id="51202" name="Rectangle 2"/>
          <p:cNvSpPr>
            <a:spLocks noGrp="1" noChangeArrowheads="1"/>
          </p:cNvSpPr>
          <p:nvPr>
            <p:ph type="ctrTitle"/>
          </p:nvPr>
        </p:nvSpPr>
        <p:spPr>
          <a:xfrm>
            <a:off x="107504" y="131148"/>
            <a:ext cx="8856984" cy="1569660"/>
          </a:xfrm>
          <a:effectLst>
            <a:outerShdw dist="35921" dir="2700000" algn="ctr" rotWithShape="0">
              <a:srgbClr val="000000"/>
            </a:outerShdw>
          </a:effectLst>
        </p:spPr>
        <p:txBody>
          <a:bodyPr>
            <a:spAutoFit/>
          </a:bodyPr>
          <a:lstStyle/>
          <a:p>
            <a:pPr algn="l"/>
            <a:r>
              <a:rPr lang="de-CH" sz="6000" dirty="0" smtClean="0">
                <a:ln>
                  <a:solidFill>
                    <a:srgbClr val="000000"/>
                  </a:solidFill>
                </a:ln>
                <a:solidFill>
                  <a:schemeClr val="bg1"/>
                </a:solidFill>
                <a:latin typeface="Arial Rounded MT Bold" pitchFamily="34" charset="0"/>
              </a:rPr>
              <a:t>Warum soll Gott Kriege und Leid verhindern?</a:t>
            </a:r>
            <a:endParaRPr lang="de-CH" sz="6000" dirty="0">
              <a:ln>
                <a:solidFill>
                  <a:srgbClr val="000000"/>
                </a:solidFill>
              </a:ln>
              <a:solidFill>
                <a:schemeClr val="bg1"/>
              </a:solidFill>
              <a:latin typeface="Arial Rounded MT Bold" pitchFamily="34" charset="0"/>
            </a:endParaRPr>
          </a:p>
        </p:txBody>
      </p:sp>
      <p:sp>
        <p:nvSpPr>
          <p:cNvPr id="51203" name="Rectangle 3"/>
          <p:cNvSpPr>
            <a:spLocks noGrp="1" noChangeArrowheads="1"/>
          </p:cNvSpPr>
          <p:nvPr>
            <p:ph type="subTitle" idx="1"/>
          </p:nvPr>
        </p:nvSpPr>
        <p:spPr>
          <a:xfrm>
            <a:off x="539552" y="5013176"/>
            <a:ext cx="8423275" cy="576064"/>
          </a:xfrm>
          <a:effectLst>
            <a:outerShdw dist="35921" dir="2700000" algn="ctr" rotWithShape="0">
              <a:schemeClr val="folHlink"/>
            </a:outerShdw>
          </a:effectLst>
        </p:spPr>
        <p:txBody>
          <a:bodyPr/>
          <a:lstStyle/>
          <a:p>
            <a:pPr algn="r"/>
            <a:r>
              <a:rPr lang="de-CH" sz="2800" dirty="0">
                <a:ln>
                  <a:solidFill>
                    <a:srgbClr val="000000"/>
                  </a:solidFill>
                </a:ln>
                <a:solidFill>
                  <a:schemeClr val="bg1"/>
                </a:solidFill>
                <a:effectLst>
                  <a:outerShdw blurRad="50800" dist="50800" dir="5400000" algn="ctr" rotWithShape="0">
                    <a:srgbClr val="000000"/>
                  </a:outerShdw>
                </a:effectLst>
                <a:latin typeface="Arial Rounded MT Bold" pitchFamily="34" charset="0"/>
              </a:rPr>
              <a:t>Reihe: </a:t>
            </a:r>
            <a:r>
              <a:rPr lang="de-CH" sz="2800" dirty="0" smtClean="0">
                <a:ln>
                  <a:solidFill>
                    <a:srgbClr val="000000"/>
                  </a:solidFill>
                </a:ln>
                <a:solidFill>
                  <a:schemeClr val="bg1"/>
                </a:solidFill>
                <a:effectLst>
                  <a:outerShdw blurRad="50800" dist="50800" dir="5400000" algn="ctr" rotWithShape="0">
                    <a:srgbClr val="000000"/>
                  </a:outerShdw>
                </a:effectLst>
                <a:latin typeface="Arial Rounded MT Bold" pitchFamily="34" charset="0"/>
              </a:rPr>
              <a:t>Warum?!(2/4)      </a:t>
            </a:r>
            <a:endParaRPr lang="de-CH" sz="2800" dirty="0">
              <a:ln>
                <a:solidFill>
                  <a:srgbClr val="000000"/>
                </a:solidFill>
              </a:ln>
              <a:solidFill>
                <a:schemeClr val="bg1"/>
              </a:solidFill>
              <a:effectLst>
                <a:outerShdw blurRad="50800" dist="50800" dir="5400000" algn="ctr" rotWithShape="0">
                  <a:srgbClr val="000000"/>
                </a:outerShdw>
              </a:effectLst>
              <a:latin typeface="Arial Rounded MT Bold" pitchFamily="34" charset="0"/>
            </a:endParaRPr>
          </a:p>
        </p:txBody>
      </p:sp>
    </p:spTree>
    <p:extLst>
      <p:ext uri="{BB962C8B-B14F-4D97-AF65-F5344CB8AC3E}">
        <p14:creationId xmlns:p14="http://schemas.microsoft.com/office/powerpoint/2010/main" val="3424619611"/>
      </p:ext>
    </p:extLst>
  </p:cSld>
  <p:clrMapOvr>
    <a:masterClrMapping/>
  </p:clrMapOvr>
  <p:transition spd="slow">
    <p:wipe dir="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22000" r="-22000"/>
          </a:stretch>
        </a:blipFill>
        <a:effectLst/>
      </p:bgPr>
    </p:bg>
    <p:spTree>
      <p:nvGrpSpPr>
        <p:cNvPr id="1" name=""/>
        <p:cNvGrpSpPr/>
        <p:nvPr/>
      </p:nvGrpSpPr>
      <p:grpSpPr>
        <a:xfrm>
          <a:off x="0" y="0"/>
          <a:ext cx="0" cy="0"/>
          <a:chOff x="0" y="0"/>
          <a:chExt cx="0" cy="0"/>
        </a:xfrm>
      </p:grpSpPr>
      <p:sp>
        <p:nvSpPr>
          <p:cNvPr id="238594" name="Rectangle 2"/>
          <p:cNvSpPr>
            <a:spLocks noGrp="1" noChangeArrowheads="1"/>
          </p:cNvSpPr>
          <p:nvPr>
            <p:ph type="ctrTitle"/>
          </p:nvPr>
        </p:nvSpPr>
        <p:spPr>
          <a:xfrm>
            <a:off x="32693" y="449031"/>
            <a:ext cx="9074150" cy="757130"/>
          </a:xfrm>
          <a:effectLst>
            <a:outerShdw dist="35921" dir="2700000" algn="ctr" rotWithShape="0">
              <a:srgbClr val="000000"/>
            </a:outerShdw>
          </a:effectLst>
        </p:spPr>
        <p:txBody>
          <a:bodyPr>
            <a:spAutoFit/>
          </a:bodyPr>
          <a:lstStyle/>
          <a:p>
            <a:pPr marL="1117600" indent="-1117600" algn="l"/>
            <a:r>
              <a:rPr lang="de-DE" sz="5400" dirty="0">
                <a:ln>
                  <a:solidFill>
                    <a:srgbClr val="000000"/>
                  </a:solidFill>
                </a:ln>
                <a:solidFill>
                  <a:schemeClr val="bg1"/>
                </a:solidFill>
                <a:latin typeface="Arial Rounded MT Bold" pitchFamily="34" charset="0"/>
              </a:rPr>
              <a:t>I.    </a:t>
            </a:r>
            <a:r>
              <a:rPr lang="de-DE" sz="5400" dirty="0" smtClean="0">
                <a:ln>
                  <a:solidFill>
                    <a:srgbClr val="000000"/>
                  </a:solidFill>
                </a:ln>
                <a:solidFill>
                  <a:schemeClr val="bg1"/>
                </a:solidFill>
                <a:latin typeface="Arial Rounded MT Bold" pitchFamily="34" charset="0"/>
              </a:rPr>
              <a:t>Warum sollte ER?</a:t>
            </a:r>
            <a:endParaRPr lang="de-CH" sz="5400" dirty="0">
              <a:ln>
                <a:solidFill>
                  <a:srgbClr val="000000"/>
                </a:solidFill>
              </a:ln>
              <a:solidFill>
                <a:schemeClr val="bg1"/>
              </a:solidFill>
              <a:latin typeface="Arial Rounded MT Bold" pitchFamily="34" charset="0"/>
            </a:endParaRPr>
          </a:p>
        </p:txBody>
      </p:sp>
      <p:sp>
        <p:nvSpPr>
          <p:cNvPr id="238595" name="Rectangle 3"/>
          <p:cNvSpPr>
            <a:spLocks noGrp="1" noChangeArrowheads="1"/>
          </p:cNvSpPr>
          <p:nvPr>
            <p:ph type="subTitle" idx="1"/>
          </p:nvPr>
        </p:nvSpPr>
        <p:spPr>
          <a:xfrm>
            <a:off x="179388" y="6380287"/>
            <a:ext cx="3816350" cy="361081"/>
          </a:xfrm>
          <a:effectLst>
            <a:outerShdw dist="35921" dir="2700000" algn="ctr" rotWithShape="0">
              <a:srgbClr val="000000"/>
            </a:outerShdw>
          </a:effectLst>
        </p:spPr>
        <p:txBody>
          <a:bodyPr/>
          <a:lstStyle/>
          <a:p>
            <a:pPr algn="l">
              <a:lnSpc>
                <a:spcPct val="80000"/>
              </a:lnSpc>
            </a:pPr>
            <a:r>
              <a:rPr lang="de-CH" sz="1600" dirty="0" smtClean="0">
                <a:solidFill>
                  <a:schemeClr val="bg1"/>
                </a:solidFill>
              </a:rPr>
              <a:t>Warum?!</a:t>
            </a:r>
            <a:endParaRPr lang="de-CH" sz="1600" dirty="0">
              <a:solidFill>
                <a:schemeClr val="bg1"/>
              </a:solidFill>
            </a:endParaRPr>
          </a:p>
        </p:txBody>
      </p:sp>
    </p:spTree>
  </p:cSld>
  <p:clrMapOvr>
    <a:masterClrMapping/>
  </p:clrMapOvr>
  <p:transition spd="slow">
    <p:wipe dir="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12322" name="Text Box 2"/>
          <p:cNvSpPr txBox="1">
            <a:spLocks noChangeArrowheads="1"/>
          </p:cNvSpPr>
          <p:nvPr/>
        </p:nvSpPr>
        <p:spPr bwMode="auto">
          <a:xfrm>
            <a:off x="35496" y="44624"/>
            <a:ext cx="8713788" cy="175432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a:spAutoFit/>
          </a:bodyPr>
          <a:lstStyle/>
          <a:p>
            <a:pPr>
              <a:spcBef>
                <a:spcPct val="50000"/>
              </a:spcBef>
            </a:pPr>
            <a:r>
              <a:rPr lang="de-CH" sz="3600" dirty="0">
                <a:ln>
                  <a:solidFill>
                    <a:srgbClr val="000000"/>
                  </a:solidFill>
                </a:ln>
                <a:solidFill>
                  <a:srgbClr val="FFFFFF"/>
                </a:solidFill>
                <a:latin typeface="Arial Rounded MT Bold" pitchFamily="34" charset="0"/>
              </a:rPr>
              <a:t>„Mit welchem Recht beklagt sich der Mensch bei Gott? Gegen seine Sünde soll er Klage erheben!“</a:t>
            </a:r>
            <a:endParaRPr lang="de-DE" sz="3600" dirty="0">
              <a:ln>
                <a:solidFill>
                  <a:srgbClr val="000000"/>
                </a:solidFill>
              </a:ln>
              <a:solidFill>
                <a:srgbClr val="FFFFFF"/>
              </a:solidFill>
              <a:latin typeface="Arial Rounded MT Bold" pitchFamily="34" charset="0"/>
            </a:endParaRPr>
          </a:p>
        </p:txBody>
      </p:sp>
      <p:sp>
        <p:nvSpPr>
          <p:cNvPr id="312323" name="Text Box 3"/>
          <p:cNvSpPr txBox="1">
            <a:spLocks noChangeArrowheads="1"/>
          </p:cNvSpPr>
          <p:nvPr/>
        </p:nvSpPr>
        <p:spPr bwMode="auto">
          <a:xfrm>
            <a:off x="2411487" y="2073821"/>
            <a:ext cx="5976937" cy="461665"/>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pPr>
            <a:r>
              <a:rPr lang="de-CH" sz="2400" dirty="0" smtClean="0">
                <a:ln>
                  <a:solidFill>
                    <a:srgbClr val="000000"/>
                  </a:solidFill>
                </a:ln>
                <a:solidFill>
                  <a:srgbClr val="FFFFFF"/>
                </a:solidFill>
                <a:latin typeface="Arial Rounded MT Bold" pitchFamily="34" charset="0"/>
              </a:rPr>
              <a:t>Klagelieder 3,39</a:t>
            </a:r>
            <a:endParaRPr lang="de-DE" sz="2400" dirty="0">
              <a:ln>
                <a:solidFill>
                  <a:srgbClr val="000000"/>
                </a:solidFill>
              </a:ln>
              <a:solidFill>
                <a:srgbClr val="FFFFFF"/>
              </a:solidFill>
              <a:latin typeface="Arial Rounded MT Bold" pitchFamily="34" charset="0"/>
            </a:endParaRPr>
          </a:p>
        </p:txBody>
      </p:sp>
      <p:sp>
        <p:nvSpPr>
          <p:cNvPr id="312324" name="Rectangle 4"/>
          <p:cNvSpPr>
            <a:spLocks noGrp="1" noChangeArrowheads="1"/>
          </p:cNvSpPr>
          <p:nvPr>
            <p:ph type="subTitle" idx="1"/>
          </p:nvPr>
        </p:nvSpPr>
        <p:spPr>
          <a:xfrm>
            <a:off x="179388" y="6452295"/>
            <a:ext cx="3816350" cy="289073"/>
          </a:xfrm>
          <a:noFill/>
          <a:ln/>
          <a:effectLst>
            <a:outerShdw dist="35921" dir="2700000" algn="ctr" rotWithShape="0">
              <a:srgbClr val="000000"/>
            </a:outerShdw>
          </a:effectLst>
        </p:spPr>
        <p:txBody>
          <a:bodyPr/>
          <a:lstStyle/>
          <a:p>
            <a:pPr algn="l">
              <a:lnSpc>
                <a:spcPct val="80000"/>
              </a:lnSpc>
            </a:pPr>
            <a:r>
              <a:rPr lang="de-CH" sz="1600" dirty="0" smtClean="0">
                <a:solidFill>
                  <a:srgbClr val="FFFFFF"/>
                </a:solidFill>
              </a:rPr>
              <a:t>Warum?!</a:t>
            </a:r>
            <a:endParaRPr lang="de-CH" sz="1600" dirty="0">
              <a:solidFill>
                <a:srgbClr val="FFFFFF"/>
              </a:solidFill>
            </a:endParaRPr>
          </a:p>
        </p:txBody>
      </p:sp>
    </p:spTree>
    <p:extLst>
      <p:ext uri="{BB962C8B-B14F-4D97-AF65-F5344CB8AC3E}">
        <p14:creationId xmlns:p14="http://schemas.microsoft.com/office/powerpoint/2010/main" val="483300074"/>
      </p:ext>
    </p:extLst>
  </p:cSld>
  <p:clrMapOvr>
    <a:masterClrMapping/>
  </p:clrMapOvr>
  <p:transition spd="slow">
    <p:wipe dir="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12322" name="Text Box 2"/>
          <p:cNvSpPr txBox="1">
            <a:spLocks noChangeArrowheads="1"/>
          </p:cNvSpPr>
          <p:nvPr/>
        </p:nvSpPr>
        <p:spPr bwMode="auto">
          <a:xfrm>
            <a:off x="35496" y="44624"/>
            <a:ext cx="9001000" cy="341632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3600" dirty="0">
                <a:ln>
                  <a:solidFill>
                    <a:srgbClr val="000000"/>
                  </a:solidFill>
                </a:ln>
                <a:solidFill>
                  <a:srgbClr val="FFFFFF"/>
                </a:solidFill>
                <a:latin typeface="Arial Rounded MT Bold" pitchFamily="34" charset="0"/>
              </a:rPr>
              <a:t>„Gott weiss: Sobald ihr davon esst, werden euch die Augen aufgehen; ihr werdet wie Gott sein und wissen, was gut und was schlecht ist. Dann werdet ihr euer Leben selbst in die Hand nehmen können.“</a:t>
            </a:r>
            <a:endParaRPr lang="de-DE" sz="3600" dirty="0">
              <a:ln>
                <a:solidFill>
                  <a:srgbClr val="000000"/>
                </a:solidFill>
              </a:ln>
              <a:solidFill>
                <a:srgbClr val="FFFFFF"/>
              </a:solidFill>
              <a:latin typeface="Arial Rounded MT Bold" pitchFamily="34" charset="0"/>
            </a:endParaRPr>
          </a:p>
        </p:txBody>
      </p:sp>
      <p:sp>
        <p:nvSpPr>
          <p:cNvPr id="312323" name="Text Box 3"/>
          <p:cNvSpPr txBox="1">
            <a:spLocks noChangeArrowheads="1"/>
          </p:cNvSpPr>
          <p:nvPr/>
        </p:nvSpPr>
        <p:spPr bwMode="auto">
          <a:xfrm>
            <a:off x="2555503" y="3645024"/>
            <a:ext cx="5976937" cy="461665"/>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pPr>
            <a:r>
              <a:rPr lang="de-CH" sz="2400" dirty="0" smtClean="0">
                <a:ln>
                  <a:solidFill>
                    <a:srgbClr val="000000"/>
                  </a:solidFill>
                </a:ln>
                <a:solidFill>
                  <a:srgbClr val="FFFFFF"/>
                </a:solidFill>
                <a:latin typeface="Arial Rounded MT Bold" pitchFamily="34" charset="0"/>
              </a:rPr>
              <a:t>1.Mose 3,5</a:t>
            </a:r>
            <a:endParaRPr lang="de-DE" sz="2400" dirty="0">
              <a:ln>
                <a:solidFill>
                  <a:srgbClr val="000000"/>
                </a:solidFill>
              </a:ln>
              <a:solidFill>
                <a:srgbClr val="FFFFFF"/>
              </a:solidFill>
              <a:latin typeface="Arial Rounded MT Bold" pitchFamily="34" charset="0"/>
            </a:endParaRPr>
          </a:p>
        </p:txBody>
      </p:sp>
      <p:sp>
        <p:nvSpPr>
          <p:cNvPr id="312324" name="Rectangle 4"/>
          <p:cNvSpPr>
            <a:spLocks noGrp="1" noChangeArrowheads="1"/>
          </p:cNvSpPr>
          <p:nvPr>
            <p:ph type="subTitle" idx="1"/>
          </p:nvPr>
        </p:nvSpPr>
        <p:spPr>
          <a:xfrm>
            <a:off x="179388" y="6452295"/>
            <a:ext cx="3816350" cy="289073"/>
          </a:xfrm>
          <a:noFill/>
          <a:ln/>
          <a:effectLst>
            <a:outerShdw dist="35921" dir="2700000" algn="ctr" rotWithShape="0">
              <a:srgbClr val="000000"/>
            </a:outerShdw>
          </a:effectLst>
        </p:spPr>
        <p:txBody>
          <a:bodyPr/>
          <a:lstStyle/>
          <a:p>
            <a:pPr algn="l">
              <a:lnSpc>
                <a:spcPct val="80000"/>
              </a:lnSpc>
            </a:pPr>
            <a:r>
              <a:rPr lang="de-CH" sz="1600" dirty="0" smtClean="0">
                <a:solidFill>
                  <a:srgbClr val="FFFFFF"/>
                </a:solidFill>
              </a:rPr>
              <a:t>Warum?!</a:t>
            </a:r>
            <a:endParaRPr lang="de-CH" sz="1600" dirty="0">
              <a:solidFill>
                <a:srgbClr val="FFFFFF"/>
              </a:solidFill>
            </a:endParaRPr>
          </a:p>
        </p:txBody>
      </p:sp>
    </p:spTree>
    <p:extLst>
      <p:ext uri="{BB962C8B-B14F-4D97-AF65-F5344CB8AC3E}">
        <p14:creationId xmlns:p14="http://schemas.microsoft.com/office/powerpoint/2010/main" val="2736183444"/>
      </p:ext>
    </p:extLst>
  </p:cSld>
  <p:clrMapOvr>
    <a:masterClrMapping/>
  </p:clrMapOvr>
  <p:transition spd="slow">
    <p:wipe dir="r"/>
  </p:transition>
  <p:timing>
    <p:tnLst>
      <p:par>
        <p:cTn id="1" dur="indefinite" restart="never" nodeType="tmRoot"/>
      </p:par>
    </p:tnLst>
  </p:timing>
</p:sld>
</file>

<file path=ppt/theme/theme1.xml><?xml version="1.0" encoding="utf-8"?>
<a:theme xmlns:a="http://schemas.openxmlformats.org/drawingml/2006/main" name="01072134">
  <a:themeElements>
    <a:clrScheme name="01072134 5">
      <a:dk1>
        <a:srgbClr val="336699"/>
      </a:dk1>
      <a:lt1>
        <a:srgbClr val="EBF1F7"/>
      </a:lt1>
      <a:dk2>
        <a:srgbClr val="5F5F5F"/>
      </a:dk2>
      <a:lt2>
        <a:srgbClr val="005A58"/>
      </a:lt2>
      <a:accent1>
        <a:srgbClr val="B2C7D6"/>
      </a:accent1>
      <a:accent2>
        <a:srgbClr val="698CCB"/>
      </a:accent2>
      <a:accent3>
        <a:srgbClr val="F3F7FA"/>
      </a:accent3>
      <a:accent4>
        <a:srgbClr val="2A5682"/>
      </a:accent4>
      <a:accent5>
        <a:srgbClr val="D5E0E8"/>
      </a:accent5>
      <a:accent6>
        <a:srgbClr val="5E7EB8"/>
      </a:accent6>
      <a:hlink>
        <a:srgbClr val="DFEFFF"/>
      </a:hlink>
      <a:folHlink>
        <a:srgbClr val="003399"/>
      </a:folHlink>
    </a:clrScheme>
    <a:fontScheme name="01072134">
      <a:majorFont>
        <a:latin typeface="Arial Black"/>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01072134 1">
        <a:dk1>
          <a:srgbClr val="000000"/>
        </a:dk1>
        <a:lt1>
          <a:srgbClr val="FFFFFF"/>
        </a:lt1>
        <a:dk2>
          <a:srgbClr val="000000"/>
        </a:dk2>
        <a:lt2>
          <a:srgbClr val="333333"/>
        </a:lt2>
        <a:accent1>
          <a:srgbClr val="C0C0C0"/>
        </a:accent1>
        <a:accent2>
          <a:srgbClr val="808080"/>
        </a:accent2>
        <a:accent3>
          <a:srgbClr val="FFFFFF"/>
        </a:accent3>
        <a:accent4>
          <a:srgbClr val="000000"/>
        </a:accent4>
        <a:accent5>
          <a:srgbClr val="DCDCDC"/>
        </a:accent5>
        <a:accent6>
          <a:srgbClr val="737373"/>
        </a:accent6>
        <a:hlink>
          <a:srgbClr val="4D4D4D"/>
        </a:hlink>
        <a:folHlink>
          <a:srgbClr val="F8F8F8"/>
        </a:folHlink>
      </a:clrScheme>
      <a:clrMap bg1="lt1" tx1="dk1" bg2="lt2" tx2="dk2" accent1="accent1" accent2="accent2" accent3="accent3" accent4="accent4" accent5="accent5" accent6="accent6" hlink="hlink" folHlink="folHlink"/>
    </a:extraClrScheme>
    <a:extraClrScheme>
      <a:clrScheme name="01072134 2">
        <a:dk1>
          <a:srgbClr val="006699"/>
        </a:dk1>
        <a:lt1>
          <a:srgbClr val="FFFFFF"/>
        </a:lt1>
        <a:dk2>
          <a:srgbClr val="000000"/>
        </a:dk2>
        <a:lt2>
          <a:srgbClr val="808080"/>
        </a:lt2>
        <a:accent1>
          <a:srgbClr val="B1CFE7"/>
        </a:accent1>
        <a:accent2>
          <a:srgbClr val="CCCCFF"/>
        </a:accent2>
        <a:accent3>
          <a:srgbClr val="FFFFFF"/>
        </a:accent3>
        <a:accent4>
          <a:srgbClr val="005682"/>
        </a:accent4>
        <a:accent5>
          <a:srgbClr val="D5E4F1"/>
        </a:accent5>
        <a:accent6>
          <a:srgbClr val="B9B9E7"/>
        </a:accent6>
        <a:hlink>
          <a:srgbClr val="4274BE"/>
        </a:hlink>
        <a:folHlink>
          <a:srgbClr val="AF67FF"/>
        </a:folHlink>
      </a:clrScheme>
      <a:clrMap bg1="lt1" tx1="dk1" bg2="lt2" tx2="dk2" accent1="accent1" accent2="accent2" accent3="accent3" accent4="accent4" accent5="accent5" accent6="accent6" hlink="hlink" folHlink="folHlink"/>
    </a:extraClrScheme>
    <a:extraClrScheme>
      <a:clrScheme name="01072134 3">
        <a:dk1>
          <a:srgbClr val="003366"/>
        </a:dk1>
        <a:lt1>
          <a:srgbClr val="DEF6F1"/>
        </a:lt1>
        <a:dk2>
          <a:srgbClr val="003366"/>
        </a:dk2>
        <a:lt2>
          <a:srgbClr val="969696"/>
        </a:lt2>
        <a:accent1>
          <a:srgbClr val="FFFFFF"/>
        </a:accent1>
        <a:accent2>
          <a:srgbClr val="9CCAF0"/>
        </a:accent2>
        <a:accent3>
          <a:srgbClr val="ECFAF7"/>
        </a:accent3>
        <a:accent4>
          <a:srgbClr val="002A56"/>
        </a:accent4>
        <a:accent5>
          <a:srgbClr val="FFFFFF"/>
        </a:accent5>
        <a:accent6>
          <a:srgbClr val="8DB7D9"/>
        </a:accent6>
        <a:hlink>
          <a:srgbClr val="0066CC"/>
        </a:hlink>
        <a:folHlink>
          <a:srgbClr val="5F5F5F"/>
        </a:folHlink>
      </a:clrScheme>
      <a:clrMap bg1="lt1" tx1="dk1" bg2="lt2" tx2="dk2" accent1="accent1" accent2="accent2" accent3="accent3" accent4="accent4" accent5="accent5" accent6="accent6" hlink="hlink" folHlink="folHlink"/>
    </a:extraClrScheme>
    <a:extraClrScheme>
      <a:clrScheme name="01072134 4">
        <a:dk1>
          <a:srgbClr val="003366"/>
        </a:dk1>
        <a:lt1>
          <a:srgbClr val="FFFFD9"/>
        </a:lt1>
        <a:dk2>
          <a:srgbClr val="336699"/>
        </a:dk2>
        <a:lt2>
          <a:srgbClr val="777777"/>
        </a:lt2>
        <a:accent1>
          <a:srgbClr val="ECF9FE"/>
        </a:accent1>
        <a:accent2>
          <a:srgbClr val="2569A7"/>
        </a:accent2>
        <a:accent3>
          <a:srgbClr val="FFFFE9"/>
        </a:accent3>
        <a:accent4>
          <a:srgbClr val="002A56"/>
        </a:accent4>
        <a:accent5>
          <a:srgbClr val="F4FBFE"/>
        </a:accent5>
        <a:accent6>
          <a:srgbClr val="205E97"/>
        </a:accent6>
        <a:hlink>
          <a:srgbClr val="0099CC"/>
        </a:hlink>
        <a:folHlink>
          <a:srgbClr val="FF9900"/>
        </a:folHlink>
      </a:clrScheme>
      <a:clrMap bg1="lt1" tx1="dk1" bg2="lt2" tx2="dk2" accent1="accent1" accent2="accent2" accent3="accent3" accent4="accent4" accent5="accent5" accent6="accent6" hlink="hlink" folHlink="folHlink"/>
    </a:extraClrScheme>
    <a:extraClrScheme>
      <a:clrScheme name="01072134 5">
        <a:dk1>
          <a:srgbClr val="336699"/>
        </a:dk1>
        <a:lt1>
          <a:srgbClr val="EBF1F7"/>
        </a:lt1>
        <a:dk2>
          <a:srgbClr val="5F5F5F"/>
        </a:dk2>
        <a:lt2>
          <a:srgbClr val="005A58"/>
        </a:lt2>
        <a:accent1>
          <a:srgbClr val="B2C7D6"/>
        </a:accent1>
        <a:accent2>
          <a:srgbClr val="698CCB"/>
        </a:accent2>
        <a:accent3>
          <a:srgbClr val="F3F7FA"/>
        </a:accent3>
        <a:accent4>
          <a:srgbClr val="2A5682"/>
        </a:accent4>
        <a:accent5>
          <a:srgbClr val="D5E0E8"/>
        </a:accent5>
        <a:accent6>
          <a:srgbClr val="5E7EB8"/>
        </a:accent6>
        <a:hlink>
          <a:srgbClr val="DFEFFF"/>
        </a:hlink>
        <a:folHlink>
          <a:srgbClr val="003399"/>
        </a:folHlink>
      </a:clrScheme>
      <a:clrMap bg1="lt1" tx1="dk1" bg2="lt2" tx2="dk2" accent1="accent1" accent2="accent2" accent3="accent3" accent4="accent4" accent5="accent5" accent6="accent6" hlink="hlink" folHlink="folHlink"/>
    </a:extraClrScheme>
    <a:extraClrScheme>
      <a:clrScheme name="01072134 6">
        <a:dk1>
          <a:srgbClr val="005A58"/>
        </a:dk1>
        <a:lt1>
          <a:srgbClr val="006699"/>
        </a:lt1>
        <a:dk2>
          <a:srgbClr val="0058B8"/>
        </a:dk2>
        <a:lt2>
          <a:srgbClr val="336699"/>
        </a:lt2>
        <a:accent1>
          <a:srgbClr val="98BED8"/>
        </a:accent1>
        <a:accent2>
          <a:srgbClr val="6D6FC7"/>
        </a:accent2>
        <a:accent3>
          <a:srgbClr val="AAB4D8"/>
        </a:accent3>
        <a:accent4>
          <a:srgbClr val="005682"/>
        </a:accent4>
        <a:accent5>
          <a:srgbClr val="CADBE9"/>
        </a:accent5>
        <a:accent6>
          <a:srgbClr val="6264B4"/>
        </a:accent6>
        <a:hlink>
          <a:srgbClr val="CCECFF"/>
        </a:hlink>
        <a:folHlink>
          <a:srgbClr val="0033CC"/>
        </a:folHlink>
      </a:clrScheme>
      <a:clrMap bg1="dk2" tx1="lt1" bg2="dk1" tx2="lt2" accent1="accent1" accent2="accent2" accent3="accent3" accent4="accent4" accent5="accent5" accent6="accent6" hlink="hlink" folHlink="folHlink"/>
    </a:extraClrScheme>
    <a:extraClrScheme>
      <a:clrScheme name="01072134 7">
        <a:dk1>
          <a:srgbClr val="336699"/>
        </a:dk1>
        <a:lt1>
          <a:srgbClr val="C0C0C0"/>
        </a:lt1>
        <a:dk2>
          <a:srgbClr val="49718D"/>
        </a:dk2>
        <a:lt2>
          <a:srgbClr val="5C1F00"/>
        </a:lt2>
        <a:accent1>
          <a:srgbClr val="DDDDDD"/>
        </a:accent1>
        <a:accent2>
          <a:srgbClr val="BE7960"/>
        </a:accent2>
        <a:accent3>
          <a:srgbClr val="DCDCDC"/>
        </a:accent3>
        <a:accent4>
          <a:srgbClr val="2A5682"/>
        </a:accent4>
        <a:accent5>
          <a:srgbClr val="EBEBEB"/>
        </a:accent5>
        <a:accent6>
          <a:srgbClr val="AC6D56"/>
        </a:accent6>
        <a:hlink>
          <a:srgbClr val="65A0BD"/>
        </a:hlink>
        <a:folHlink>
          <a:srgbClr val="D3A219"/>
        </a:folHlink>
      </a:clrScheme>
      <a:clrMap bg1="lt1" tx1="dk1" bg2="lt2" tx2="dk2" accent1="accent1" accent2="accent2" accent3="accent3" accent4="accent4" accent5="accent5" accent6="accent6" hlink="hlink" folHlink="folHlink"/>
    </a:extraClrScheme>
    <a:extraClrScheme>
      <a:clrScheme name="01072134 8">
        <a:dk1>
          <a:srgbClr val="336699"/>
        </a:dk1>
        <a:lt1>
          <a:srgbClr val="0099CC"/>
        </a:lt1>
        <a:dk2>
          <a:srgbClr val="000066"/>
        </a:dk2>
        <a:lt2>
          <a:srgbClr val="336699"/>
        </a:lt2>
        <a:accent1>
          <a:srgbClr val="336699"/>
        </a:accent1>
        <a:accent2>
          <a:srgbClr val="DDDDDD"/>
        </a:accent2>
        <a:accent3>
          <a:srgbClr val="AAAAB8"/>
        </a:accent3>
        <a:accent4>
          <a:srgbClr val="0082AE"/>
        </a:accent4>
        <a:accent5>
          <a:srgbClr val="ADB8CA"/>
        </a:accent5>
        <a:accent6>
          <a:srgbClr val="C8C8C8"/>
        </a:accent6>
        <a:hlink>
          <a:srgbClr val="7AC3EC"/>
        </a:hlink>
        <a:folHlink>
          <a:srgbClr val="D7EAFF"/>
        </a:folHlink>
      </a:clrScheme>
      <a:clrMap bg1="dk2" tx1="lt1" bg2="dk1" tx2="lt2" accent1="accent1" accent2="accent2" accent3="accent3" accent4="accent4" accent5="accent5" accent6="accent6" hlink="hlink" folHlink="folHlink"/>
    </a:extraClrScheme>
    <a:extraClrScheme>
      <a:clrScheme name="01072134 9">
        <a:dk1>
          <a:srgbClr val="2846A4"/>
        </a:dk1>
        <a:lt1>
          <a:srgbClr val="566272"/>
        </a:lt1>
        <a:dk2>
          <a:srgbClr val="004B70"/>
        </a:dk2>
        <a:lt2>
          <a:srgbClr val="777777"/>
        </a:lt2>
        <a:accent1>
          <a:srgbClr val="9CA5AA"/>
        </a:accent1>
        <a:accent2>
          <a:srgbClr val="88B2D2"/>
        </a:accent2>
        <a:accent3>
          <a:srgbClr val="B4B7BC"/>
        </a:accent3>
        <a:accent4>
          <a:srgbClr val="213A8B"/>
        </a:accent4>
        <a:accent5>
          <a:srgbClr val="CBCFD2"/>
        </a:accent5>
        <a:accent6>
          <a:srgbClr val="7BA1BE"/>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01072134 10">
        <a:dk1>
          <a:srgbClr val="003366"/>
        </a:dk1>
        <a:lt1>
          <a:srgbClr val="FFFFFF"/>
        </a:lt1>
        <a:dk2>
          <a:srgbClr val="003366"/>
        </a:dk2>
        <a:lt2>
          <a:srgbClr val="808080"/>
        </a:lt2>
        <a:accent1>
          <a:srgbClr val="B7D6E7"/>
        </a:accent1>
        <a:accent2>
          <a:srgbClr val="24446A"/>
        </a:accent2>
        <a:accent3>
          <a:srgbClr val="FFFFFF"/>
        </a:accent3>
        <a:accent4>
          <a:srgbClr val="002A56"/>
        </a:accent4>
        <a:accent5>
          <a:srgbClr val="D8E8F1"/>
        </a:accent5>
        <a:accent6>
          <a:srgbClr val="203D5F"/>
        </a:accent6>
        <a:hlink>
          <a:srgbClr val="518FB1"/>
        </a:hlink>
        <a:folHlink>
          <a:srgbClr val="333333"/>
        </a:folHlink>
      </a:clrScheme>
      <a:clrMap bg1="lt1" tx1="dk1" bg2="lt2" tx2="dk2" accent1="accent1" accent2="accent2" accent3="accent3" accent4="accent4" accent5="accent5" accent6="accent6" hlink="hlink" folHlink="folHlink"/>
    </a:extraClrScheme>
    <a:extraClrScheme>
      <a:clrScheme name="01072134 11">
        <a:dk1>
          <a:srgbClr val="336699"/>
        </a:dk1>
        <a:lt1>
          <a:srgbClr val="FFFFFF"/>
        </a:lt1>
        <a:dk2>
          <a:srgbClr val="003399"/>
        </a:dk2>
        <a:lt2>
          <a:srgbClr val="969696"/>
        </a:lt2>
        <a:accent1>
          <a:srgbClr val="CCECFF"/>
        </a:accent1>
        <a:accent2>
          <a:srgbClr val="6A90BA"/>
        </a:accent2>
        <a:accent3>
          <a:srgbClr val="FFFFFF"/>
        </a:accent3>
        <a:accent4>
          <a:srgbClr val="2A5682"/>
        </a:accent4>
        <a:accent5>
          <a:srgbClr val="E2F4FF"/>
        </a:accent5>
        <a:accent6>
          <a:srgbClr val="5F82A8"/>
        </a:accent6>
        <a:hlink>
          <a:srgbClr val="CC3300"/>
        </a:hlink>
        <a:folHlink>
          <a:srgbClr val="336699"/>
        </a:folHlink>
      </a:clrScheme>
      <a:clrMap bg1="lt1" tx1="dk1" bg2="lt2" tx2="dk2" accent1="accent1" accent2="accent2" accent3="accent3" accent4="accent4" accent5="accent5" accent6="accent6" hlink="hlink" folHlink="folHlink"/>
    </a:extraClrScheme>
    <a:extraClrScheme>
      <a:clrScheme name="01072134 12">
        <a:dk1>
          <a:srgbClr val="4D4D4D"/>
        </a:dk1>
        <a:lt1>
          <a:srgbClr val="666699"/>
        </a:lt1>
        <a:dk2>
          <a:srgbClr val="36587E"/>
        </a:dk2>
        <a:lt2>
          <a:srgbClr val="3E3E5C"/>
        </a:lt2>
        <a:accent1>
          <a:srgbClr val="90AFCC"/>
        </a:accent1>
        <a:accent2>
          <a:srgbClr val="2170AB"/>
        </a:accent2>
        <a:accent3>
          <a:srgbClr val="B8B8CA"/>
        </a:accent3>
        <a:accent4>
          <a:srgbClr val="404040"/>
        </a:accent4>
        <a:accent5>
          <a:srgbClr val="C6D4E2"/>
        </a:accent5>
        <a:accent6>
          <a:srgbClr val="1D659B"/>
        </a:accent6>
        <a:hlink>
          <a:srgbClr val="A8CCF0"/>
        </a:hlink>
        <a:folHlink>
          <a:srgbClr val="DDDDDD"/>
        </a:folHlink>
      </a:clrScheme>
      <a:clrMap bg1="lt1" tx1="dk1" bg2="lt2" tx2="dk2" accent1="accent1" accent2="accent2" accent3="accent3" accent4="accent4" accent5="accent5" accent6="accent6" hlink="hlink" folHlink="folHlink"/>
    </a:extraClrScheme>
    <a:extraClrScheme>
      <a:clrScheme name="01072134 13">
        <a:dk1>
          <a:srgbClr val="2D5C8B"/>
        </a:dk1>
        <a:lt1>
          <a:srgbClr val="E0EAF4"/>
        </a:lt1>
        <a:dk2>
          <a:srgbClr val="35648B"/>
        </a:dk2>
        <a:lt2>
          <a:srgbClr val="2D2015"/>
        </a:lt2>
        <a:accent1>
          <a:srgbClr val="92A4B0"/>
        </a:accent1>
        <a:accent2>
          <a:srgbClr val="8F5F2F"/>
        </a:accent2>
        <a:accent3>
          <a:srgbClr val="EDF3F8"/>
        </a:accent3>
        <a:accent4>
          <a:srgbClr val="254D76"/>
        </a:accent4>
        <a:accent5>
          <a:srgbClr val="C7CFD4"/>
        </a:accent5>
        <a:accent6>
          <a:srgbClr val="81552A"/>
        </a:accent6>
        <a:hlink>
          <a:srgbClr val="EADF7A"/>
        </a:hlink>
        <a:folHlink>
          <a:srgbClr val="003366"/>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01072134</Template>
  <TotalTime>0</TotalTime>
  <Words>635</Words>
  <Application>Microsoft Office PowerPoint</Application>
  <PresentationFormat>Bildschirmpräsentation (4:3)</PresentationFormat>
  <Paragraphs>65</Paragraphs>
  <Slides>25</Slides>
  <Notes>0</Notes>
  <HiddenSlides>0</HiddenSlides>
  <MMClips>0</MMClips>
  <ScaleCrop>false</ScaleCrop>
  <HeadingPairs>
    <vt:vector size="4" baseType="variant">
      <vt:variant>
        <vt:lpstr>Design</vt:lpstr>
      </vt:variant>
      <vt:variant>
        <vt:i4>1</vt:i4>
      </vt:variant>
      <vt:variant>
        <vt:lpstr>Folientitel</vt:lpstr>
      </vt:variant>
      <vt:variant>
        <vt:i4>25</vt:i4>
      </vt:variant>
    </vt:vector>
  </HeadingPairs>
  <TitlesOfParts>
    <vt:vector size="26" baseType="lpstr">
      <vt:lpstr>01072134</vt:lpstr>
      <vt:lpstr>Warum soll Gott Kriege und Leid verhindern?</vt:lpstr>
      <vt:lpstr>PowerPoint-Präsentation</vt:lpstr>
      <vt:lpstr>PowerPoint-Präsentation</vt:lpstr>
      <vt:lpstr>PowerPoint-Präsentation</vt:lpstr>
      <vt:lpstr>PowerPoint-Präsentation</vt:lpstr>
      <vt:lpstr>Warum soll Gott Kriege und Leid verhindern?</vt:lpstr>
      <vt:lpstr>I.    Warum sollte ER?</vt:lpstr>
      <vt:lpstr>PowerPoint-Präsentation</vt:lpstr>
      <vt:lpstr>PowerPoint-Präsentation</vt:lpstr>
      <vt:lpstr>PowerPoint-Präsentation</vt:lpstr>
      <vt:lpstr>PowerPoint-Präsentation</vt:lpstr>
      <vt:lpstr>II.   Er tat es doch!</vt:lpstr>
      <vt:lpstr>PowerPoint-Präsentation</vt:lpstr>
      <vt:lpstr>PowerPoint-Präsentation</vt:lpstr>
      <vt:lpstr>PowerPoint-Präsentation</vt:lpstr>
      <vt:lpstr>III. Die Zukunft                      gestaltet ER</vt:lpstr>
      <vt:lpstr>PowerPoint-Präsentation</vt:lpstr>
      <vt:lpstr>PowerPoint-Präsentation</vt:lpstr>
      <vt:lpstr>PowerPoint-Präsentation</vt:lpstr>
      <vt:lpstr>PowerPoint-Präsentation</vt:lpstr>
      <vt:lpstr>PowerPoint-Präsentation</vt:lpstr>
      <vt:lpstr>Schlussgedanke </vt:lpstr>
      <vt:lpstr>PowerPoint-Präsentation</vt:lpstr>
      <vt:lpstr>PowerPoint-Präsentation</vt:lpstr>
      <vt:lpstr>PowerPoint-Präsentation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Warum?! - Teil 2/4 - Warum soll Gott Kriege und Leid verhindern? - Folien</dc:title>
  <dc:creator>Jürg Birnstiel</dc:creator>
  <cp:lastModifiedBy>Me</cp:lastModifiedBy>
  <cp:revision>296</cp:revision>
  <cp:lastPrinted>1601-01-01T00:00:00Z</cp:lastPrinted>
  <dcterms:created xsi:type="dcterms:W3CDTF">2005-04-13T18:10:29Z</dcterms:created>
  <dcterms:modified xsi:type="dcterms:W3CDTF">2012-06-21T19:44:40Z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TC010721341031</vt:lpwstr>
  </property>
</Properties>
</file>