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717" r:id="rId3"/>
    <p:sldId id="734" r:id="rId4"/>
    <p:sldId id="735" r:id="rId5"/>
    <p:sldId id="645" r:id="rId6"/>
    <p:sldId id="644" r:id="rId7"/>
    <p:sldId id="718" r:id="rId8"/>
    <p:sldId id="719" r:id="rId9"/>
    <p:sldId id="720" r:id="rId10"/>
    <p:sldId id="430" r:id="rId11"/>
    <p:sldId id="707" r:id="rId12"/>
    <p:sldId id="716" r:id="rId13"/>
    <p:sldId id="722" r:id="rId14"/>
    <p:sldId id="643" r:id="rId15"/>
    <p:sldId id="723" r:id="rId16"/>
    <p:sldId id="724" r:id="rId17"/>
    <p:sldId id="725" r:id="rId18"/>
    <p:sldId id="726" r:id="rId19"/>
    <p:sldId id="721" r:id="rId20"/>
    <p:sldId id="727" r:id="rId21"/>
    <p:sldId id="697" r:id="rId22"/>
    <p:sldId id="680" r:id="rId23"/>
    <p:sldId id="623" r:id="rId24"/>
    <p:sldId id="728" r:id="rId25"/>
    <p:sldId id="729" r:id="rId26"/>
    <p:sldId id="730" r:id="rId27"/>
    <p:sldId id="731" r:id="rId28"/>
    <p:sldId id="732" r:id="rId29"/>
    <p:sldId id="263" r:id="rId30"/>
    <p:sldId id="733" r:id="rId31"/>
    <p:sldId id="715" r:id="rId32"/>
    <p:sldId id="325" r:id="rId33"/>
  </p:sldIdLst>
  <p:sldSz cx="9144000" cy="6858000" type="screen4x3"/>
  <p:notesSz cx="6858000" cy="9144000"/>
  <p:defaultTextStyle>
    <a:defPPr>
      <a:defRPr lang="de-CH"/>
    </a:defPPr>
    <a:lvl1pPr algn="l" rtl="0" fontAlgn="base">
      <a:spcBef>
        <a:spcPct val="0"/>
      </a:spcBef>
      <a:spcAft>
        <a:spcPct val="0"/>
      </a:spcAft>
      <a:defRPr sz="4800" kern="1200">
        <a:solidFill>
          <a:schemeClr val="tx1"/>
        </a:solidFill>
        <a:latin typeface="Arial" charset="0"/>
        <a:ea typeface="+mn-ea"/>
        <a:cs typeface="+mn-cs"/>
      </a:defRPr>
    </a:lvl1pPr>
    <a:lvl2pPr marL="457200" algn="l" rtl="0" fontAlgn="base">
      <a:spcBef>
        <a:spcPct val="0"/>
      </a:spcBef>
      <a:spcAft>
        <a:spcPct val="0"/>
      </a:spcAft>
      <a:defRPr sz="4800" kern="1200">
        <a:solidFill>
          <a:schemeClr val="tx1"/>
        </a:solidFill>
        <a:latin typeface="Arial" charset="0"/>
        <a:ea typeface="+mn-ea"/>
        <a:cs typeface="+mn-cs"/>
      </a:defRPr>
    </a:lvl2pPr>
    <a:lvl3pPr marL="914400" algn="l" rtl="0" fontAlgn="base">
      <a:spcBef>
        <a:spcPct val="0"/>
      </a:spcBef>
      <a:spcAft>
        <a:spcPct val="0"/>
      </a:spcAft>
      <a:defRPr sz="4800" kern="1200">
        <a:solidFill>
          <a:schemeClr val="tx1"/>
        </a:solidFill>
        <a:latin typeface="Arial" charset="0"/>
        <a:ea typeface="+mn-ea"/>
        <a:cs typeface="+mn-cs"/>
      </a:defRPr>
    </a:lvl3pPr>
    <a:lvl4pPr marL="1371600" algn="l" rtl="0" fontAlgn="base">
      <a:spcBef>
        <a:spcPct val="0"/>
      </a:spcBef>
      <a:spcAft>
        <a:spcPct val="0"/>
      </a:spcAft>
      <a:defRPr sz="4800" kern="1200">
        <a:solidFill>
          <a:schemeClr val="tx1"/>
        </a:solidFill>
        <a:latin typeface="Arial" charset="0"/>
        <a:ea typeface="+mn-ea"/>
        <a:cs typeface="+mn-cs"/>
      </a:defRPr>
    </a:lvl4pPr>
    <a:lvl5pPr marL="1828800" algn="l" rtl="0" fontAlgn="base">
      <a:spcBef>
        <a:spcPct val="0"/>
      </a:spcBef>
      <a:spcAft>
        <a:spcPct val="0"/>
      </a:spcAft>
      <a:defRPr sz="4800" kern="1200">
        <a:solidFill>
          <a:schemeClr val="tx1"/>
        </a:solidFill>
        <a:latin typeface="Arial" charset="0"/>
        <a:ea typeface="+mn-ea"/>
        <a:cs typeface="+mn-cs"/>
      </a:defRPr>
    </a:lvl5pPr>
    <a:lvl6pPr marL="2286000" algn="l" defTabSz="914400" rtl="0" eaLnBrk="1" latinLnBrk="0" hangingPunct="1">
      <a:defRPr sz="4800" kern="1200">
        <a:solidFill>
          <a:schemeClr val="tx1"/>
        </a:solidFill>
        <a:latin typeface="Arial" charset="0"/>
        <a:ea typeface="+mn-ea"/>
        <a:cs typeface="+mn-cs"/>
      </a:defRPr>
    </a:lvl6pPr>
    <a:lvl7pPr marL="2743200" algn="l" defTabSz="914400" rtl="0" eaLnBrk="1" latinLnBrk="0" hangingPunct="1">
      <a:defRPr sz="4800" kern="1200">
        <a:solidFill>
          <a:schemeClr val="tx1"/>
        </a:solidFill>
        <a:latin typeface="Arial" charset="0"/>
        <a:ea typeface="+mn-ea"/>
        <a:cs typeface="+mn-cs"/>
      </a:defRPr>
    </a:lvl7pPr>
    <a:lvl8pPr marL="3200400" algn="l" defTabSz="914400" rtl="0" eaLnBrk="1" latinLnBrk="0" hangingPunct="1">
      <a:defRPr sz="4800" kern="1200">
        <a:solidFill>
          <a:schemeClr val="tx1"/>
        </a:solidFill>
        <a:latin typeface="Arial" charset="0"/>
        <a:ea typeface="+mn-ea"/>
        <a:cs typeface="+mn-cs"/>
      </a:defRPr>
    </a:lvl8pPr>
    <a:lvl9pPr marL="3657600" algn="l" defTabSz="914400" rtl="0" eaLnBrk="1" latinLnBrk="0" hangingPunct="1">
      <a:defRPr sz="4800"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7692CC"/>
    <a:srgbClr val="FF6702"/>
    <a:srgbClr val="FF3305"/>
    <a:srgbClr val="CF3E00"/>
    <a:srgbClr val="236F7A"/>
    <a:srgbClr val="FFFFFF"/>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049" autoAdjust="0"/>
    <p:restoredTop sz="94649" autoAdjust="0"/>
  </p:normalViewPr>
  <p:slideViewPr>
    <p:cSldViewPr>
      <p:cViewPr varScale="1">
        <p:scale>
          <a:sx n="125" d="100"/>
          <a:sy n="125" d="100"/>
        </p:scale>
        <p:origin x="-13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1219200" y="2133600"/>
            <a:ext cx="6705600" cy="1905000"/>
          </a:xfrm>
        </p:spPr>
        <p:txBody>
          <a:bodyPr/>
          <a:lstStyle>
            <a:lvl1pPr algn="ctr">
              <a:defRPr sz="4400"/>
            </a:lvl1pPr>
          </a:lstStyle>
          <a:p>
            <a:pPr lvl="0"/>
            <a:r>
              <a:rPr lang="de-CH" noProof="0" smtClean="0"/>
              <a:t>Titelmasterformat durch Klicken bearbeiten</a:t>
            </a:r>
          </a:p>
        </p:txBody>
      </p:sp>
      <p:sp>
        <p:nvSpPr>
          <p:cNvPr id="3075" name="Rectangle 3"/>
          <p:cNvSpPr>
            <a:spLocks noGrp="1" noChangeArrowheads="1"/>
          </p:cNvSpPr>
          <p:nvPr>
            <p:ph type="subTitle" idx="1"/>
          </p:nvPr>
        </p:nvSpPr>
        <p:spPr>
          <a:xfrm>
            <a:off x="1143000" y="4419600"/>
            <a:ext cx="6858000" cy="685800"/>
          </a:xfrm>
        </p:spPr>
        <p:txBody>
          <a:bodyPr/>
          <a:lstStyle>
            <a:lvl1pPr marL="0" indent="0" algn="ctr">
              <a:buFontTx/>
              <a:buNone/>
              <a:defRPr/>
            </a:lvl1pPr>
          </a:lstStyle>
          <a:p>
            <a:pPr lvl="0"/>
            <a:r>
              <a:rPr lang="de-CH" noProof="0" smtClean="0"/>
              <a:t>Formatvorlage des Untertitelmasters durch Klicken bearbeiten</a:t>
            </a:r>
          </a:p>
        </p:txBody>
      </p:sp>
      <p:sp>
        <p:nvSpPr>
          <p:cNvPr id="3076" name="Rectangle 4"/>
          <p:cNvSpPr>
            <a:spLocks noGrp="1" noChangeArrowheads="1"/>
          </p:cNvSpPr>
          <p:nvPr>
            <p:ph type="dt" sz="half" idx="2"/>
          </p:nvPr>
        </p:nvSpPr>
        <p:spPr>
          <a:xfrm>
            <a:off x="228600" y="6248400"/>
            <a:ext cx="1905000" cy="457200"/>
          </a:xfrm>
        </p:spPr>
        <p:txBody>
          <a:bodyPr/>
          <a:lstStyle>
            <a:lvl1pPr>
              <a:defRPr/>
            </a:lvl1pPr>
          </a:lstStyle>
          <a:p>
            <a:endParaRPr lang="de-CH"/>
          </a:p>
        </p:txBody>
      </p:sp>
      <p:sp>
        <p:nvSpPr>
          <p:cNvPr id="3077" name="Rectangle 5"/>
          <p:cNvSpPr>
            <a:spLocks noGrp="1" noChangeArrowheads="1"/>
          </p:cNvSpPr>
          <p:nvPr>
            <p:ph type="ftr" sz="quarter" idx="3"/>
          </p:nvPr>
        </p:nvSpPr>
        <p:spPr>
          <a:xfrm>
            <a:off x="2362200" y="6248400"/>
            <a:ext cx="4343400" cy="457200"/>
          </a:xfrm>
        </p:spPr>
        <p:txBody>
          <a:bodyPr/>
          <a:lstStyle>
            <a:lvl1pPr>
              <a:defRPr/>
            </a:lvl1pPr>
          </a:lstStyle>
          <a:p>
            <a:endParaRPr lang="de-CH"/>
          </a:p>
        </p:txBody>
      </p:sp>
      <p:sp>
        <p:nvSpPr>
          <p:cNvPr id="3078" name="Rectangle 6"/>
          <p:cNvSpPr>
            <a:spLocks noGrp="1" noChangeArrowheads="1"/>
          </p:cNvSpPr>
          <p:nvPr>
            <p:ph type="sldNum" sz="quarter" idx="4"/>
          </p:nvPr>
        </p:nvSpPr>
        <p:spPr>
          <a:xfrm>
            <a:off x="7010400" y="6248400"/>
            <a:ext cx="1905000" cy="457200"/>
          </a:xfrm>
        </p:spPr>
        <p:txBody>
          <a:bodyPr/>
          <a:lstStyle>
            <a:lvl1pPr>
              <a:defRPr/>
            </a:lvl1pPr>
          </a:lstStyle>
          <a:p>
            <a:fld id="{4AE56D52-7CF5-4B6C-B246-04B1BEC50C7E}" type="slidenum">
              <a:rPr lang="de-CH"/>
              <a:pPr/>
              <a:t>‹Nr.›</a:t>
            </a:fld>
            <a:endParaRPr lang="de-CH"/>
          </a:p>
        </p:txBody>
      </p:sp>
    </p:spTree>
  </p:cSld>
  <p:clrMapOvr>
    <a:masterClrMapping/>
  </p:clrMapOvr>
  <p:transition spd="slow">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Vertikaler Textplatzhalter 2"/>
          <p:cNvSpPr>
            <a:spLocks noGrp="1"/>
          </p:cNvSpPr>
          <p:nvPr>
            <p:ph type="body" orient="vert" idx="1"/>
          </p:nvPr>
        </p:nvSpPr>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4AC0B7A9-80F1-4F93-BBDB-EB855458D149}" type="slidenum">
              <a:rPr lang="de-CH"/>
              <a:pPr/>
              <a:t>‹Nr.›</a:t>
            </a:fld>
            <a:endParaRPr lang="de-CH"/>
          </a:p>
        </p:txBody>
      </p:sp>
    </p:spTree>
    <p:extLst>
      <p:ext uri="{BB962C8B-B14F-4D97-AF65-F5344CB8AC3E}">
        <p14:creationId xmlns:p14="http://schemas.microsoft.com/office/powerpoint/2010/main" val="2884939786"/>
      </p:ext>
    </p:extLst>
  </p:cSld>
  <p:clrMapOvr>
    <a:masterClrMapping/>
  </p:clrMapOvr>
  <p:transition spd="slow">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6934200" y="304800"/>
            <a:ext cx="1600200" cy="5715000"/>
          </a:xfrm>
        </p:spPr>
        <p:txBody>
          <a:bodyPr vert="eaVert"/>
          <a:lstStyle/>
          <a:p>
            <a:r>
              <a:rPr lang="de-DE" smtClean="0"/>
              <a:t>Titelmasterformat durch Klicken bearbeiten</a:t>
            </a:r>
            <a:endParaRPr lang="de-CH"/>
          </a:p>
        </p:txBody>
      </p:sp>
      <p:sp>
        <p:nvSpPr>
          <p:cNvPr id="3" name="Vertikaler Textplatzhalter 2"/>
          <p:cNvSpPr>
            <a:spLocks noGrp="1"/>
          </p:cNvSpPr>
          <p:nvPr>
            <p:ph type="body" orient="vert" idx="1"/>
          </p:nvPr>
        </p:nvSpPr>
        <p:spPr>
          <a:xfrm>
            <a:off x="2133600" y="304800"/>
            <a:ext cx="4648200" cy="5715000"/>
          </a:xfrm>
        </p:spPr>
        <p:txBody>
          <a:bodyPr vert="eaVert"/>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5589370D-9209-4DDE-9B23-E9FDB19B23E4}" type="slidenum">
              <a:rPr lang="de-CH"/>
              <a:pPr/>
              <a:t>‹Nr.›</a:t>
            </a:fld>
            <a:endParaRPr lang="de-CH"/>
          </a:p>
        </p:txBody>
      </p:sp>
    </p:spTree>
    <p:extLst>
      <p:ext uri="{BB962C8B-B14F-4D97-AF65-F5344CB8AC3E}">
        <p14:creationId xmlns:p14="http://schemas.microsoft.com/office/powerpoint/2010/main" val="3517582331"/>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idx="1"/>
          </p:nvPr>
        </p:nvSpPr>
        <p:spPr/>
        <p:txBody>
          <a:body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ACCF12DF-3F9F-4B32-9282-F41BD8F5DD5B}" type="slidenum">
              <a:rPr lang="de-CH"/>
              <a:pPr/>
              <a:t>‹Nr.›</a:t>
            </a:fld>
            <a:endParaRPr lang="de-CH"/>
          </a:p>
        </p:txBody>
      </p:sp>
    </p:spTree>
    <p:extLst>
      <p:ext uri="{BB962C8B-B14F-4D97-AF65-F5344CB8AC3E}">
        <p14:creationId xmlns:p14="http://schemas.microsoft.com/office/powerpoint/2010/main" val="717445485"/>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anchor="t"/>
          <a:lstStyle>
            <a:lvl1pPr algn="l">
              <a:defRPr sz="4000" b="1" cap="all"/>
            </a:lvl1pPr>
          </a:lstStyle>
          <a:p>
            <a:r>
              <a:rPr lang="de-DE" smtClean="0"/>
              <a:t>Titelmasterformat durch Klicken bearbeiten</a:t>
            </a:r>
            <a:endParaRPr lang="de-CH"/>
          </a:p>
        </p:txBody>
      </p:sp>
      <p:sp>
        <p:nvSpPr>
          <p:cNvPr id="3" name="Textplatzhalt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e-DE" smtClean="0"/>
              <a:t>Textmasterformat bearbeiten</a:t>
            </a:r>
          </a:p>
        </p:txBody>
      </p:sp>
      <p:sp>
        <p:nvSpPr>
          <p:cNvPr id="4" name="Datumsplatzhalter 3"/>
          <p:cNvSpPr>
            <a:spLocks noGrp="1"/>
          </p:cNvSpPr>
          <p:nvPr>
            <p:ph type="dt" sz="half" idx="10"/>
          </p:nvPr>
        </p:nvSpPr>
        <p:spPr/>
        <p:txBody>
          <a:bodyPr/>
          <a:lstStyle>
            <a:lvl1pPr>
              <a:defRPr/>
            </a:lvl1pPr>
          </a:lstStyle>
          <a:p>
            <a:endParaRPr lang="de-CH"/>
          </a:p>
        </p:txBody>
      </p:sp>
      <p:sp>
        <p:nvSpPr>
          <p:cNvPr id="5" name="Fußzeilenplatzhalter 4"/>
          <p:cNvSpPr>
            <a:spLocks noGrp="1"/>
          </p:cNvSpPr>
          <p:nvPr>
            <p:ph type="ftr" sz="quarter" idx="11"/>
          </p:nvPr>
        </p:nvSpPr>
        <p:spPr/>
        <p:txBody>
          <a:bodyPr/>
          <a:lstStyle>
            <a:lvl1pPr>
              <a:defRPr/>
            </a:lvl1pPr>
          </a:lstStyle>
          <a:p>
            <a:endParaRPr lang="de-CH"/>
          </a:p>
        </p:txBody>
      </p:sp>
      <p:sp>
        <p:nvSpPr>
          <p:cNvPr id="6" name="Foliennummernplatzhalter 5"/>
          <p:cNvSpPr>
            <a:spLocks noGrp="1"/>
          </p:cNvSpPr>
          <p:nvPr>
            <p:ph type="sldNum" sz="quarter" idx="12"/>
          </p:nvPr>
        </p:nvSpPr>
        <p:spPr/>
        <p:txBody>
          <a:bodyPr/>
          <a:lstStyle>
            <a:lvl1pPr>
              <a:defRPr/>
            </a:lvl1pPr>
          </a:lstStyle>
          <a:p>
            <a:fld id="{937AEBD1-FF7E-4A44-8EC8-C63089230F6C}" type="slidenum">
              <a:rPr lang="de-CH"/>
              <a:pPr/>
              <a:t>‹Nr.›</a:t>
            </a:fld>
            <a:endParaRPr lang="de-CH"/>
          </a:p>
        </p:txBody>
      </p:sp>
    </p:spTree>
    <p:extLst>
      <p:ext uri="{BB962C8B-B14F-4D97-AF65-F5344CB8AC3E}">
        <p14:creationId xmlns:p14="http://schemas.microsoft.com/office/powerpoint/2010/main" val="2076331072"/>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Inhaltsplatzhalter 2"/>
          <p:cNvSpPr>
            <a:spLocks noGrp="1"/>
          </p:cNvSpPr>
          <p:nvPr>
            <p:ph sz="half" idx="1"/>
          </p:nvPr>
        </p:nvSpPr>
        <p:spPr>
          <a:xfrm>
            <a:off x="21336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Inhaltsplatzhalter 3"/>
          <p:cNvSpPr>
            <a:spLocks noGrp="1"/>
          </p:cNvSpPr>
          <p:nvPr>
            <p:ph sz="half" idx="2"/>
          </p:nvPr>
        </p:nvSpPr>
        <p:spPr>
          <a:xfrm>
            <a:off x="5410200" y="1981200"/>
            <a:ext cx="3124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B2EECC24-5EB2-4FAB-918A-72BFF3A2F6E4}" type="slidenum">
              <a:rPr lang="de-CH"/>
              <a:pPr/>
              <a:t>‹Nr.›</a:t>
            </a:fld>
            <a:endParaRPr lang="de-CH"/>
          </a:p>
        </p:txBody>
      </p:sp>
    </p:spTree>
    <p:extLst>
      <p:ext uri="{BB962C8B-B14F-4D97-AF65-F5344CB8AC3E}">
        <p14:creationId xmlns:p14="http://schemas.microsoft.com/office/powerpoint/2010/main" val="2872822764"/>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457200" y="274638"/>
            <a:ext cx="8229600" cy="1143000"/>
          </a:xfrm>
        </p:spPr>
        <p:txBody>
          <a:bodyPr/>
          <a:lstStyle>
            <a:lvl1pPr>
              <a:defRPr/>
            </a:lvl1pPr>
          </a:lstStyle>
          <a:p>
            <a:r>
              <a:rPr lang="de-DE" smtClean="0"/>
              <a:t>Titelmasterformat durch Klicken bearbeiten</a:t>
            </a:r>
            <a:endParaRPr lang="de-CH"/>
          </a:p>
        </p:txBody>
      </p:sp>
      <p:sp>
        <p:nvSpPr>
          <p:cNvPr id="3" name="Textplatzhalt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4" name="Inhaltsplatzhalt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5" name="Textplatzhalt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smtClean="0"/>
              <a:t>Textmasterformat bearbeiten</a:t>
            </a:r>
          </a:p>
        </p:txBody>
      </p:sp>
      <p:sp>
        <p:nvSpPr>
          <p:cNvPr id="6" name="Inhaltsplatzhalt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7" name="Datumsplatzhalter 6"/>
          <p:cNvSpPr>
            <a:spLocks noGrp="1"/>
          </p:cNvSpPr>
          <p:nvPr>
            <p:ph type="dt" sz="half" idx="10"/>
          </p:nvPr>
        </p:nvSpPr>
        <p:spPr/>
        <p:txBody>
          <a:bodyPr/>
          <a:lstStyle>
            <a:lvl1pPr>
              <a:defRPr/>
            </a:lvl1pPr>
          </a:lstStyle>
          <a:p>
            <a:endParaRPr lang="de-CH"/>
          </a:p>
        </p:txBody>
      </p:sp>
      <p:sp>
        <p:nvSpPr>
          <p:cNvPr id="8" name="Fußzeilenplatzhalter 7"/>
          <p:cNvSpPr>
            <a:spLocks noGrp="1"/>
          </p:cNvSpPr>
          <p:nvPr>
            <p:ph type="ftr" sz="quarter" idx="11"/>
          </p:nvPr>
        </p:nvSpPr>
        <p:spPr/>
        <p:txBody>
          <a:bodyPr/>
          <a:lstStyle>
            <a:lvl1pPr>
              <a:defRPr/>
            </a:lvl1pPr>
          </a:lstStyle>
          <a:p>
            <a:endParaRPr lang="de-CH"/>
          </a:p>
        </p:txBody>
      </p:sp>
      <p:sp>
        <p:nvSpPr>
          <p:cNvPr id="9" name="Foliennummernplatzhalter 8"/>
          <p:cNvSpPr>
            <a:spLocks noGrp="1"/>
          </p:cNvSpPr>
          <p:nvPr>
            <p:ph type="sldNum" sz="quarter" idx="12"/>
          </p:nvPr>
        </p:nvSpPr>
        <p:spPr/>
        <p:txBody>
          <a:bodyPr/>
          <a:lstStyle>
            <a:lvl1pPr>
              <a:defRPr/>
            </a:lvl1pPr>
          </a:lstStyle>
          <a:p>
            <a:fld id="{F7B962C1-B21D-4295-86B4-B099CF7E72E8}" type="slidenum">
              <a:rPr lang="de-CH"/>
              <a:pPr/>
              <a:t>‹Nr.›</a:t>
            </a:fld>
            <a:endParaRPr lang="de-CH"/>
          </a:p>
        </p:txBody>
      </p:sp>
    </p:spTree>
    <p:extLst>
      <p:ext uri="{BB962C8B-B14F-4D97-AF65-F5344CB8AC3E}">
        <p14:creationId xmlns:p14="http://schemas.microsoft.com/office/powerpoint/2010/main" val="2658087663"/>
      </p:ext>
    </p:extLst>
  </p:cSld>
  <p:clrMapOvr>
    <a:masterClrMapping/>
  </p:clrMapOvr>
  <p:transition spd="slow">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smtClean="0"/>
              <a:t>Titelmasterformat durch Klicken bearbeiten</a:t>
            </a:r>
            <a:endParaRPr lang="de-CH"/>
          </a:p>
        </p:txBody>
      </p:sp>
      <p:sp>
        <p:nvSpPr>
          <p:cNvPr id="3" name="Datumsplatzhalter 2"/>
          <p:cNvSpPr>
            <a:spLocks noGrp="1"/>
          </p:cNvSpPr>
          <p:nvPr>
            <p:ph type="dt" sz="half" idx="10"/>
          </p:nvPr>
        </p:nvSpPr>
        <p:spPr/>
        <p:txBody>
          <a:bodyPr/>
          <a:lstStyle>
            <a:lvl1pPr>
              <a:defRPr/>
            </a:lvl1pPr>
          </a:lstStyle>
          <a:p>
            <a:endParaRPr lang="de-CH"/>
          </a:p>
        </p:txBody>
      </p:sp>
      <p:sp>
        <p:nvSpPr>
          <p:cNvPr id="4" name="Fußzeilenplatzhalter 3"/>
          <p:cNvSpPr>
            <a:spLocks noGrp="1"/>
          </p:cNvSpPr>
          <p:nvPr>
            <p:ph type="ftr" sz="quarter" idx="11"/>
          </p:nvPr>
        </p:nvSpPr>
        <p:spPr/>
        <p:txBody>
          <a:bodyPr/>
          <a:lstStyle>
            <a:lvl1pPr>
              <a:defRPr/>
            </a:lvl1pPr>
          </a:lstStyle>
          <a:p>
            <a:endParaRPr lang="de-CH"/>
          </a:p>
        </p:txBody>
      </p:sp>
      <p:sp>
        <p:nvSpPr>
          <p:cNvPr id="5" name="Foliennummernplatzhalter 4"/>
          <p:cNvSpPr>
            <a:spLocks noGrp="1"/>
          </p:cNvSpPr>
          <p:nvPr>
            <p:ph type="sldNum" sz="quarter" idx="12"/>
          </p:nvPr>
        </p:nvSpPr>
        <p:spPr/>
        <p:txBody>
          <a:bodyPr/>
          <a:lstStyle>
            <a:lvl1pPr>
              <a:defRPr/>
            </a:lvl1pPr>
          </a:lstStyle>
          <a:p>
            <a:fld id="{FA2245D3-21EE-4905-9F49-32B5F993B607}" type="slidenum">
              <a:rPr lang="de-CH"/>
              <a:pPr/>
              <a:t>‹Nr.›</a:t>
            </a:fld>
            <a:endParaRPr lang="de-CH"/>
          </a:p>
        </p:txBody>
      </p:sp>
    </p:spTree>
    <p:extLst>
      <p:ext uri="{BB962C8B-B14F-4D97-AF65-F5344CB8AC3E}">
        <p14:creationId xmlns:p14="http://schemas.microsoft.com/office/powerpoint/2010/main" val="1234795135"/>
      </p:ext>
    </p:extLst>
  </p:cSld>
  <p:clrMapOvr>
    <a:masterClrMapping/>
  </p:clrMapOvr>
  <p:transition spd="slow">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p:txBody>
          <a:bodyPr/>
          <a:lstStyle>
            <a:lvl1pPr>
              <a:defRPr/>
            </a:lvl1pPr>
          </a:lstStyle>
          <a:p>
            <a:endParaRPr lang="de-CH"/>
          </a:p>
        </p:txBody>
      </p:sp>
      <p:sp>
        <p:nvSpPr>
          <p:cNvPr id="3" name="Fußzeilenplatzhalter 2"/>
          <p:cNvSpPr>
            <a:spLocks noGrp="1"/>
          </p:cNvSpPr>
          <p:nvPr>
            <p:ph type="ftr" sz="quarter" idx="11"/>
          </p:nvPr>
        </p:nvSpPr>
        <p:spPr/>
        <p:txBody>
          <a:bodyPr/>
          <a:lstStyle>
            <a:lvl1pPr>
              <a:defRPr/>
            </a:lvl1pPr>
          </a:lstStyle>
          <a:p>
            <a:endParaRPr lang="de-CH"/>
          </a:p>
        </p:txBody>
      </p:sp>
      <p:sp>
        <p:nvSpPr>
          <p:cNvPr id="4" name="Foliennummernplatzhalter 3"/>
          <p:cNvSpPr>
            <a:spLocks noGrp="1"/>
          </p:cNvSpPr>
          <p:nvPr>
            <p:ph type="sldNum" sz="quarter" idx="12"/>
          </p:nvPr>
        </p:nvSpPr>
        <p:spPr/>
        <p:txBody>
          <a:bodyPr/>
          <a:lstStyle>
            <a:lvl1pPr>
              <a:defRPr/>
            </a:lvl1pPr>
          </a:lstStyle>
          <a:p>
            <a:fld id="{12CCD10A-8278-4527-ABAF-6A9C57B976CD}" type="slidenum">
              <a:rPr lang="de-CH"/>
              <a:pPr/>
              <a:t>‹Nr.›</a:t>
            </a:fld>
            <a:endParaRPr lang="de-CH"/>
          </a:p>
        </p:txBody>
      </p:sp>
    </p:spTree>
    <p:extLst>
      <p:ext uri="{BB962C8B-B14F-4D97-AF65-F5344CB8AC3E}">
        <p14:creationId xmlns:p14="http://schemas.microsoft.com/office/powerpoint/2010/main" val="3285838110"/>
      </p:ext>
    </p:extLst>
  </p:cSld>
  <p:clrMapOvr>
    <a:masterClrMapping/>
  </p:clrMapOvr>
  <p:transition spd="slow">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anchor="b"/>
          <a:lstStyle>
            <a:lvl1pPr algn="l">
              <a:defRPr sz="2000" b="1"/>
            </a:lvl1pPr>
          </a:lstStyle>
          <a:p>
            <a:r>
              <a:rPr lang="de-DE" smtClean="0"/>
              <a:t>Titelmasterformat durch Klicken bearbeiten</a:t>
            </a:r>
            <a:endParaRPr lang="de-CH"/>
          </a:p>
        </p:txBody>
      </p:sp>
      <p:sp>
        <p:nvSpPr>
          <p:cNvPr id="3" name="Inhaltsplatzhalt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smtClean="0"/>
              <a:t>Textmasterformat bearbeiten</a:t>
            </a:r>
          </a:p>
          <a:p>
            <a:pPr lvl="1"/>
            <a:r>
              <a:rPr lang="de-DE" smtClean="0"/>
              <a:t>Zweite Ebene</a:t>
            </a:r>
          </a:p>
          <a:p>
            <a:pPr lvl="2"/>
            <a:r>
              <a:rPr lang="de-DE" smtClean="0"/>
              <a:t>Dritte Ebene</a:t>
            </a:r>
          </a:p>
          <a:p>
            <a:pPr lvl="3"/>
            <a:r>
              <a:rPr lang="de-DE" smtClean="0"/>
              <a:t>Vierte Ebene</a:t>
            </a:r>
          </a:p>
          <a:p>
            <a:pPr lvl="4"/>
            <a:r>
              <a:rPr lang="de-DE" smtClean="0"/>
              <a:t>Fünfte Ebene</a:t>
            </a:r>
            <a:endParaRPr lang="de-CH"/>
          </a:p>
        </p:txBody>
      </p:sp>
      <p:sp>
        <p:nvSpPr>
          <p:cNvPr id="4" name="Textplatzhalt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3BE2896E-D8C1-46E6-8AA0-4BC746F79AB8}" type="slidenum">
              <a:rPr lang="de-CH"/>
              <a:pPr/>
              <a:t>‹Nr.›</a:t>
            </a:fld>
            <a:endParaRPr lang="de-CH"/>
          </a:p>
        </p:txBody>
      </p:sp>
    </p:spTree>
    <p:extLst>
      <p:ext uri="{BB962C8B-B14F-4D97-AF65-F5344CB8AC3E}">
        <p14:creationId xmlns:p14="http://schemas.microsoft.com/office/powerpoint/2010/main" val="3048345369"/>
      </p:ext>
    </p:extLst>
  </p:cSld>
  <p:clrMapOvr>
    <a:masterClrMapping/>
  </p:clrMapOvr>
  <p:transition spd="slow">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anchor="b"/>
          <a:lstStyle>
            <a:lvl1pPr algn="l">
              <a:defRPr sz="2000" b="1"/>
            </a:lvl1pPr>
          </a:lstStyle>
          <a:p>
            <a:r>
              <a:rPr lang="de-DE" smtClean="0"/>
              <a:t>Titelmasterformat durch Klicken bearbeiten</a:t>
            </a:r>
            <a:endParaRPr lang="de-CH"/>
          </a:p>
        </p:txBody>
      </p:sp>
      <p:sp>
        <p:nvSpPr>
          <p:cNvPr id="3" name="Bildplatzhalt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CH"/>
          </a:p>
        </p:txBody>
      </p:sp>
      <p:sp>
        <p:nvSpPr>
          <p:cNvPr id="4" name="Textplatzhalt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smtClean="0"/>
              <a:t>Textmasterformat bearbeiten</a:t>
            </a:r>
          </a:p>
        </p:txBody>
      </p:sp>
      <p:sp>
        <p:nvSpPr>
          <p:cNvPr id="5" name="Datumsplatzhalter 4"/>
          <p:cNvSpPr>
            <a:spLocks noGrp="1"/>
          </p:cNvSpPr>
          <p:nvPr>
            <p:ph type="dt" sz="half" idx="10"/>
          </p:nvPr>
        </p:nvSpPr>
        <p:spPr/>
        <p:txBody>
          <a:bodyPr/>
          <a:lstStyle>
            <a:lvl1pPr>
              <a:defRPr/>
            </a:lvl1pPr>
          </a:lstStyle>
          <a:p>
            <a:endParaRPr lang="de-CH"/>
          </a:p>
        </p:txBody>
      </p:sp>
      <p:sp>
        <p:nvSpPr>
          <p:cNvPr id="6" name="Fußzeilenplatzhalter 5"/>
          <p:cNvSpPr>
            <a:spLocks noGrp="1"/>
          </p:cNvSpPr>
          <p:nvPr>
            <p:ph type="ftr" sz="quarter" idx="11"/>
          </p:nvPr>
        </p:nvSpPr>
        <p:spPr/>
        <p:txBody>
          <a:bodyPr/>
          <a:lstStyle>
            <a:lvl1pPr>
              <a:defRPr/>
            </a:lvl1pPr>
          </a:lstStyle>
          <a:p>
            <a:endParaRPr lang="de-CH"/>
          </a:p>
        </p:txBody>
      </p:sp>
      <p:sp>
        <p:nvSpPr>
          <p:cNvPr id="7" name="Foliennummernplatzhalter 6"/>
          <p:cNvSpPr>
            <a:spLocks noGrp="1"/>
          </p:cNvSpPr>
          <p:nvPr>
            <p:ph type="sldNum" sz="quarter" idx="12"/>
          </p:nvPr>
        </p:nvSpPr>
        <p:spPr/>
        <p:txBody>
          <a:bodyPr/>
          <a:lstStyle>
            <a:lvl1pPr>
              <a:defRPr/>
            </a:lvl1pPr>
          </a:lstStyle>
          <a:p>
            <a:fld id="{8233EDD6-FA42-4C7F-B6C5-1766CF50C2A8}" type="slidenum">
              <a:rPr lang="de-CH"/>
              <a:pPr/>
              <a:t>‹Nr.›</a:t>
            </a:fld>
            <a:endParaRPr lang="de-CH"/>
          </a:p>
        </p:txBody>
      </p:sp>
    </p:spTree>
    <p:extLst>
      <p:ext uri="{BB962C8B-B14F-4D97-AF65-F5344CB8AC3E}">
        <p14:creationId xmlns:p14="http://schemas.microsoft.com/office/powerpoint/2010/main" val="289232738"/>
      </p:ext>
    </p:extLst>
  </p:cSld>
  <p:clrMapOvr>
    <a:masterClrMapping/>
  </p:clrMapOvr>
  <p:transition spd="slow">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2133600" y="304800"/>
            <a:ext cx="64008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de-CH" smtClean="0"/>
              <a:t>Titelmasterformat durch Klicken bearbeiten</a:t>
            </a:r>
          </a:p>
        </p:txBody>
      </p:sp>
      <p:sp>
        <p:nvSpPr>
          <p:cNvPr id="1027" name="Rectangle 3"/>
          <p:cNvSpPr>
            <a:spLocks noGrp="1" noChangeArrowheads="1"/>
          </p:cNvSpPr>
          <p:nvPr>
            <p:ph type="body" idx="1"/>
          </p:nvPr>
        </p:nvSpPr>
        <p:spPr bwMode="auto">
          <a:xfrm>
            <a:off x="2133600" y="1981200"/>
            <a:ext cx="6400800" cy="4038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de-CH" smtClean="0"/>
              <a:t>Textmasterformate durch Klicken bearbeiten</a:t>
            </a:r>
          </a:p>
          <a:p>
            <a:pPr lvl="1"/>
            <a:r>
              <a:rPr lang="de-CH" smtClean="0"/>
              <a:t>Zweite Ebene</a:t>
            </a:r>
          </a:p>
          <a:p>
            <a:pPr lvl="2"/>
            <a:r>
              <a:rPr lang="de-CH" smtClean="0"/>
              <a:t>Dritte Ebene</a:t>
            </a:r>
          </a:p>
          <a:p>
            <a:pPr lvl="3"/>
            <a:r>
              <a:rPr lang="de-CH" smtClean="0"/>
              <a:t>Vierte Ebene</a:t>
            </a:r>
          </a:p>
          <a:p>
            <a:pPr lvl="4"/>
            <a:r>
              <a:rPr lang="de-CH" smtClean="0"/>
              <a:t>Fünfte Ebene</a:t>
            </a:r>
          </a:p>
        </p:txBody>
      </p:sp>
      <p:sp>
        <p:nvSpPr>
          <p:cNvPr id="1028" name="Rectangle 4"/>
          <p:cNvSpPr>
            <a:spLocks noGrp="1" noChangeArrowheads="1"/>
          </p:cNvSpPr>
          <p:nvPr>
            <p:ph type="dt" sz="half" idx="2"/>
          </p:nvPr>
        </p:nvSpPr>
        <p:spPr bwMode="auto">
          <a:xfrm>
            <a:off x="21336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000"/>
            </a:lvl1pPr>
          </a:lstStyle>
          <a:p>
            <a:endParaRPr lang="de-CH"/>
          </a:p>
        </p:txBody>
      </p:sp>
      <p:sp>
        <p:nvSpPr>
          <p:cNvPr id="1029" name="Rectangle 5"/>
          <p:cNvSpPr>
            <a:spLocks noGrp="1" noChangeArrowheads="1"/>
          </p:cNvSpPr>
          <p:nvPr>
            <p:ph type="ftr" sz="quarter" idx="3"/>
          </p:nvPr>
        </p:nvSpPr>
        <p:spPr bwMode="auto">
          <a:xfrm>
            <a:off x="3886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000"/>
            </a:lvl1pPr>
          </a:lstStyle>
          <a:p>
            <a:endParaRPr lang="de-CH"/>
          </a:p>
        </p:txBody>
      </p:sp>
      <p:sp>
        <p:nvSpPr>
          <p:cNvPr id="1030" name="Rectangle 6"/>
          <p:cNvSpPr>
            <a:spLocks noGrp="1" noChangeArrowheads="1"/>
          </p:cNvSpPr>
          <p:nvPr>
            <p:ph type="sldNum" sz="quarter" idx="4"/>
          </p:nvPr>
        </p:nvSpPr>
        <p:spPr bwMode="auto">
          <a:xfrm>
            <a:off x="7239000" y="6248400"/>
            <a:ext cx="1295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a:lvl1pPr>
          </a:lstStyle>
          <a:p>
            <a:fld id="{24FC748A-AEBB-4C13-B035-A3DFBBE6C258}" type="slidenum">
              <a:rPr lang="de-CH"/>
              <a:pPr/>
              <a:t>‹Nr.›</a:t>
            </a:fld>
            <a:endParaRPr lang="de-CH"/>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wipe dir="r"/>
  </p:transition>
  <p:txStyles>
    <p:titleStyle>
      <a:lvl1pPr algn="l" rtl="0" fontAlgn="base">
        <a:lnSpc>
          <a:spcPct val="80000"/>
        </a:lnSpc>
        <a:spcBef>
          <a:spcPct val="0"/>
        </a:spcBef>
        <a:spcAft>
          <a:spcPct val="0"/>
        </a:spcAft>
        <a:defRPr sz="40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ctrTitle"/>
          </p:nvPr>
        </p:nvSpPr>
        <p:spPr>
          <a:xfrm>
            <a:off x="107504" y="190498"/>
            <a:ext cx="8928992" cy="1421928"/>
          </a:xfrm>
          <a:effectLst>
            <a:outerShdw dist="35921" dir="2700000" algn="ctr" rotWithShape="0">
              <a:srgbClr val="000000"/>
            </a:outerShdw>
          </a:effectLst>
        </p:spPr>
        <p:txBody>
          <a:bodyPr wrap="square">
            <a:spAutoFit/>
          </a:bodyPr>
          <a:lstStyle/>
          <a:p>
            <a:pPr algn="l"/>
            <a:r>
              <a:rPr lang="de-CH" sz="5400" dirty="0" smtClean="0">
                <a:ln>
                  <a:solidFill>
                    <a:srgbClr val="000000"/>
                  </a:solidFill>
                </a:ln>
                <a:solidFill>
                  <a:schemeClr val="bg1"/>
                </a:solidFill>
                <a:latin typeface="Arial Rounded MT Bold" pitchFamily="34" charset="0"/>
              </a:rPr>
              <a:t>Ich entdecke neue Lebensqualität</a:t>
            </a:r>
            <a:endParaRPr lang="de-CH" sz="5400" dirty="0">
              <a:ln>
                <a:solidFill>
                  <a:srgbClr val="000000"/>
                </a:solidFill>
              </a:ln>
              <a:solidFill>
                <a:schemeClr val="bg1"/>
              </a:solidFill>
              <a:latin typeface="Arial Rounded MT Bold" pitchFamily="34" charset="0"/>
            </a:endParaRPr>
          </a:p>
        </p:txBody>
      </p:sp>
      <p:sp>
        <p:nvSpPr>
          <p:cNvPr id="51203" name="Rectangle 3"/>
          <p:cNvSpPr>
            <a:spLocks noGrp="1" noChangeArrowheads="1"/>
          </p:cNvSpPr>
          <p:nvPr>
            <p:ph type="subTitle" idx="1"/>
          </p:nvPr>
        </p:nvSpPr>
        <p:spPr>
          <a:xfrm>
            <a:off x="541213" y="6088301"/>
            <a:ext cx="8423275" cy="437043"/>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algn="r">
              <a:lnSpc>
                <a:spcPct val="80000"/>
              </a:lnSpc>
              <a:spcBef>
                <a:spcPct val="0"/>
              </a:spcBef>
            </a:pPr>
            <a:r>
              <a:rPr lang="de-CH" sz="2800" kern="1200" dirty="0">
                <a:ln>
                  <a:solidFill>
                    <a:srgbClr val="000000"/>
                  </a:solidFill>
                </a:ln>
                <a:solidFill>
                  <a:schemeClr val="bg1"/>
                </a:solidFill>
                <a:latin typeface="Arial Rounded MT Bold" pitchFamily="34" charset="0"/>
                <a:ea typeface="+mj-ea"/>
                <a:cs typeface="+mj-cs"/>
              </a:rPr>
              <a:t>Reihe: </a:t>
            </a:r>
            <a:r>
              <a:rPr lang="de-CH" sz="2800" kern="1200" dirty="0" smtClean="0">
                <a:ln>
                  <a:solidFill>
                    <a:srgbClr val="000000"/>
                  </a:solidFill>
                </a:ln>
                <a:solidFill>
                  <a:schemeClr val="bg1"/>
                </a:solidFill>
                <a:latin typeface="Arial Rounded MT Bold" pitchFamily="34" charset="0"/>
                <a:ea typeface="+mj-ea"/>
                <a:cs typeface="+mj-cs"/>
              </a:rPr>
              <a:t>So lebe ich mit Jesus (3/4)      </a:t>
            </a:r>
            <a:endParaRPr lang="de-CH" sz="2800" kern="1200" dirty="0">
              <a:ln>
                <a:solidFill>
                  <a:srgbClr val="000000"/>
                </a:solidFill>
              </a:ln>
              <a:solidFill>
                <a:schemeClr val="bg1"/>
              </a:solidFill>
              <a:latin typeface="Arial Rounded MT Bold" pitchFamily="34" charset="0"/>
              <a:ea typeface="+mj-ea"/>
              <a:cs typeface="+mj-cs"/>
            </a:endParaRPr>
          </a:p>
        </p:txBody>
      </p:sp>
      <p:sp>
        <p:nvSpPr>
          <p:cNvPr id="4" name="Rectangle 3"/>
          <p:cNvSpPr txBox="1">
            <a:spLocks noChangeArrowheads="1"/>
          </p:cNvSpPr>
          <p:nvPr/>
        </p:nvSpPr>
        <p:spPr bwMode="auto">
          <a:xfrm>
            <a:off x="451773" y="3014721"/>
            <a:ext cx="5992436" cy="48628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nSpc>
                <a:spcPct val="80000"/>
              </a:lnSpc>
              <a:defRPr sz="6000">
                <a:ln>
                  <a:solidFill>
                    <a:srgbClr val="000000"/>
                  </a:solidFill>
                </a:ln>
                <a:solidFill>
                  <a:schemeClr val="bg1"/>
                </a:solidFill>
                <a:latin typeface="Arial Rounded MT Bold" pitchFamily="34" charset="0"/>
                <a:ea typeface="+mj-ea"/>
                <a:cs typeface="+mj-cs"/>
              </a:defRPr>
            </a:lvl1pPr>
            <a:lvl2pPr>
              <a:lnSpc>
                <a:spcPct val="80000"/>
              </a:lnSpc>
              <a:defRPr sz="4000">
                <a:solidFill>
                  <a:schemeClr val="tx2"/>
                </a:solidFill>
                <a:latin typeface="Arial Black" pitchFamily="34" charset="0"/>
              </a:defRPr>
            </a:lvl2pPr>
            <a:lvl3pPr>
              <a:lnSpc>
                <a:spcPct val="80000"/>
              </a:lnSpc>
              <a:defRPr sz="4000">
                <a:solidFill>
                  <a:schemeClr val="tx2"/>
                </a:solidFill>
                <a:latin typeface="Arial Black" pitchFamily="34" charset="0"/>
              </a:defRPr>
            </a:lvl3pPr>
            <a:lvl4pPr>
              <a:lnSpc>
                <a:spcPct val="80000"/>
              </a:lnSpc>
              <a:defRPr sz="4000">
                <a:solidFill>
                  <a:schemeClr val="tx2"/>
                </a:solidFill>
                <a:latin typeface="Arial Black" pitchFamily="34" charset="0"/>
              </a:defRPr>
            </a:lvl4pPr>
            <a:lvl5pPr>
              <a:lnSpc>
                <a:spcPct val="80000"/>
              </a:lnSpc>
              <a:defRPr sz="4000">
                <a:solidFill>
                  <a:schemeClr val="tx2"/>
                </a:solidFill>
                <a:latin typeface="Arial Black" pitchFamily="34" charset="0"/>
              </a:defRPr>
            </a:lvl5pPr>
            <a:lvl6pPr marL="457200" fontAlgn="base">
              <a:lnSpc>
                <a:spcPct val="80000"/>
              </a:lnSpc>
              <a:spcBef>
                <a:spcPct val="0"/>
              </a:spcBef>
              <a:spcAft>
                <a:spcPct val="0"/>
              </a:spcAft>
              <a:defRPr sz="4000">
                <a:solidFill>
                  <a:schemeClr val="tx2"/>
                </a:solidFill>
                <a:latin typeface="Arial Black" pitchFamily="34" charset="0"/>
              </a:defRPr>
            </a:lvl6pPr>
            <a:lvl7pPr marL="914400" fontAlgn="base">
              <a:lnSpc>
                <a:spcPct val="80000"/>
              </a:lnSpc>
              <a:spcBef>
                <a:spcPct val="0"/>
              </a:spcBef>
              <a:spcAft>
                <a:spcPct val="0"/>
              </a:spcAft>
              <a:defRPr sz="4000">
                <a:solidFill>
                  <a:schemeClr val="tx2"/>
                </a:solidFill>
                <a:latin typeface="Arial Black" pitchFamily="34" charset="0"/>
              </a:defRPr>
            </a:lvl7pPr>
            <a:lvl8pPr marL="1371600" fontAlgn="base">
              <a:lnSpc>
                <a:spcPct val="80000"/>
              </a:lnSpc>
              <a:spcBef>
                <a:spcPct val="0"/>
              </a:spcBef>
              <a:spcAft>
                <a:spcPct val="0"/>
              </a:spcAft>
              <a:defRPr sz="4000">
                <a:solidFill>
                  <a:schemeClr val="tx2"/>
                </a:solidFill>
                <a:latin typeface="Arial Black" pitchFamily="34" charset="0"/>
              </a:defRPr>
            </a:lvl8pPr>
            <a:lvl9pPr marL="1828800" fontAlgn="base">
              <a:lnSpc>
                <a:spcPct val="80000"/>
              </a:lnSpc>
              <a:spcBef>
                <a:spcPct val="0"/>
              </a:spcBef>
              <a:spcAft>
                <a:spcPct val="0"/>
              </a:spcAft>
              <a:defRPr sz="4000">
                <a:solidFill>
                  <a:schemeClr val="tx2"/>
                </a:solidFill>
                <a:latin typeface="Arial Black" pitchFamily="34" charset="0"/>
              </a:defRPr>
            </a:lvl9pPr>
          </a:lstStyle>
          <a:p>
            <a:pPr algn="r"/>
            <a:r>
              <a:rPr lang="de-CH" sz="3200" dirty="0"/>
              <a:t>Kolosser-Brief </a:t>
            </a:r>
            <a:r>
              <a:rPr lang="de-CH" sz="3200" dirty="0" smtClean="0"/>
              <a:t>3,12-15      </a:t>
            </a:r>
            <a:endParaRPr lang="de-CH" sz="3200" dirty="0"/>
          </a:p>
        </p:txBody>
      </p:sp>
    </p:spTree>
  </p:cSld>
  <p:clrMapOvr>
    <a:masterClrMapping/>
  </p:clrMapOvr>
  <p:transition spd="slow">
    <p:wipe dir="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803495"/>
            <a:ext cx="8928992" cy="1865126"/>
          </a:xfrm>
          <a:effectLst>
            <a:outerShdw dist="35921" dir="2700000" algn="ctr" rotWithShape="0">
              <a:srgbClr val="000000"/>
            </a:outerShdw>
          </a:effectLst>
        </p:spPr>
        <p:txBody>
          <a:bodyPr wrap="square">
            <a:spAutoFit/>
          </a:bodyPr>
          <a:lstStyle/>
          <a:p>
            <a:pPr marL="1117600" indent="-1117600" algn="l"/>
            <a:r>
              <a:rPr lang="de-DE" sz="4800" dirty="0">
                <a:ln>
                  <a:solidFill>
                    <a:srgbClr val="000000"/>
                  </a:solidFill>
                </a:ln>
                <a:solidFill>
                  <a:schemeClr val="bg1"/>
                </a:solidFill>
                <a:latin typeface="Arial Rounded MT Bold" pitchFamily="34" charset="0"/>
              </a:rPr>
              <a:t>I.    </a:t>
            </a:r>
            <a:r>
              <a:rPr lang="de-DE" sz="4800" dirty="0" smtClean="0">
                <a:ln>
                  <a:solidFill>
                    <a:srgbClr val="000000"/>
                  </a:solidFill>
                </a:ln>
                <a:solidFill>
                  <a:schemeClr val="bg1"/>
                </a:solidFill>
                <a:latin typeface="Arial Rounded MT Bold" pitchFamily="34" charset="0"/>
              </a:rPr>
              <a:t>…durch neue Verhaltensweisen</a:t>
            </a:r>
            <a:br>
              <a:rPr lang="de-DE" sz="4800" dirty="0" smtClean="0">
                <a:ln>
                  <a:solidFill>
                    <a:srgbClr val="000000"/>
                  </a:solidFill>
                </a:ln>
                <a:solidFill>
                  <a:schemeClr val="bg1"/>
                </a:solidFill>
                <a:latin typeface="Arial Rounded MT Bold" pitchFamily="34" charset="0"/>
              </a:rPr>
            </a:br>
            <a:r>
              <a:rPr lang="de-DE" sz="4800" dirty="0" smtClean="0">
                <a:ln>
                  <a:solidFill>
                    <a:srgbClr val="000000"/>
                  </a:solidFill>
                </a:ln>
                <a:solidFill>
                  <a:schemeClr val="bg1"/>
                </a:solidFill>
                <a:latin typeface="Arial Rounded MT Bold" pitchFamily="34" charset="0"/>
              </a:rPr>
              <a:t>in Beziehungen</a:t>
            </a:r>
            <a:endParaRPr lang="de-CH" sz="48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200" dirty="0">
                <a:solidFill>
                  <a:srgbClr val="FFFFFF"/>
                </a:solidFill>
              </a:rPr>
              <a:t>So lebe ich mit Jesus</a:t>
            </a:r>
          </a:p>
        </p:txBody>
      </p:sp>
      <p:sp>
        <p:nvSpPr>
          <p:cNvPr id="4" name="Rectangle 2"/>
          <p:cNvSpPr txBox="1">
            <a:spLocks noChangeArrowheads="1"/>
          </p:cNvSpPr>
          <p:nvPr/>
        </p:nvSpPr>
        <p:spPr bwMode="auto">
          <a:xfrm>
            <a:off x="107504" y="116632"/>
            <a:ext cx="878497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a:lstStyle>
          <a:p>
            <a:pPr marL="1117600" indent="-1117600" algn="l"/>
            <a:r>
              <a:rPr lang="de-DE" sz="2000" dirty="0" smtClean="0">
                <a:ln>
                  <a:solidFill>
                    <a:srgbClr val="000000"/>
                  </a:solidFill>
                </a:ln>
                <a:solidFill>
                  <a:schemeClr val="bg1"/>
                </a:solidFill>
                <a:latin typeface="Arial Rounded MT Bold" pitchFamily="34" charset="0"/>
              </a:rPr>
              <a:t>Ich entdecke neue Lebensqualität…</a:t>
            </a:r>
            <a:endParaRPr lang="de-CH" sz="2000" dirty="0">
              <a:ln>
                <a:solidFill>
                  <a:srgbClr val="000000"/>
                </a:solidFill>
              </a:ln>
              <a:solidFill>
                <a:schemeClr val="bg1"/>
              </a:solidFill>
              <a:latin typeface="Arial Rounded MT Bold" pitchFamily="34" charset="0"/>
            </a:endParaRPr>
          </a:p>
        </p:txBody>
      </p:sp>
    </p:spTree>
  </p:cSld>
  <p:clrMapOvr>
    <a:masterClrMapping/>
  </p:clrMapOvr>
  <p:transition spd="slow">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79511" y="112564"/>
            <a:ext cx="7704857"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3600" dirty="0"/>
              <a:t>„Darum kleidet euch nun in tiefes Mitgefühl, in Freundlichkeit, Bescheidenheit, </a:t>
            </a:r>
            <a:r>
              <a:rPr lang="de-CH" sz="3600" dirty="0" smtClean="0"/>
              <a:t>Rücksichtnahme</a:t>
            </a:r>
            <a:br>
              <a:rPr lang="de-CH" sz="3600" dirty="0" smtClean="0"/>
            </a:br>
            <a:r>
              <a:rPr lang="de-CH" sz="3600" dirty="0" smtClean="0"/>
              <a:t>und </a:t>
            </a:r>
            <a:r>
              <a:rPr lang="de-CH" sz="3600" dirty="0"/>
              <a:t>Geduld.“</a:t>
            </a:r>
            <a:endParaRPr lang="de-DE" sz="3600" dirty="0"/>
          </a:p>
        </p:txBody>
      </p:sp>
      <p:sp>
        <p:nvSpPr>
          <p:cNvPr id="312323" name="Text Box 3"/>
          <p:cNvSpPr txBox="1">
            <a:spLocks noChangeArrowheads="1"/>
          </p:cNvSpPr>
          <p:nvPr/>
        </p:nvSpPr>
        <p:spPr bwMode="auto">
          <a:xfrm>
            <a:off x="2051720" y="242088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249575712"/>
      </p:ext>
    </p:extLst>
  </p:cSld>
  <p:clrMapOvr>
    <a:masterClrMapping/>
  </p:clrMapOvr>
  <p:transition spd="slow">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504" y="98647"/>
            <a:ext cx="4248472" cy="50167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a:solidFill>
                    <a:srgbClr val="000000"/>
                  </a:solidFill>
                </a:ln>
                <a:solidFill>
                  <a:srgbClr val="FFFFFF"/>
                </a:solidFill>
                <a:latin typeface="Arial Rounded MT Bold" pitchFamily="34" charset="0"/>
              </a:rPr>
              <a:t>„Wir alle haben aus der Fülle seines Reichtums Gnade und immer neu Gnade empfangen.“</a:t>
            </a:r>
          </a:p>
        </p:txBody>
      </p:sp>
      <p:sp>
        <p:nvSpPr>
          <p:cNvPr id="319491" name="Text Box 3"/>
          <p:cNvSpPr txBox="1">
            <a:spLocks noChangeArrowheads="1"/>
          </p:cNvSpPr>
          <p:nvPr/>
        </p:nvSpPr>
        <p:spPr bwMode="auto">
          <a:xfrm>
            <a:off x="1403648" y="5301208"/>
            <a:ext cx="7200478"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1,16</a:t>
            </a:r>
            <a:endParaRPr lang="de-DE" sz="1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107174" y="6381328"/>
            <a:ext cx="3816350" cy="289073"/>
          </a:xfrm>
          <a:noFill/>
          <a:ln/>
          <a:effectLst>
            <a:outerShdw dist="35921" dir="2700000" algn="ctr" rotWithShape="0">
              <a:srgbClr val="000000"/>
            </a:outerShdw>
          </a:effectLst>
        </p:spPr>
        <p:txBody>
          <a:bodyPr/>
          <a:lstStyle/>
          <a:p>
            <a:pPr lvl="0" algn="l">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78775231"/>
      </p:ext>
    </p:extLst>
  </p:cSld>
  <p:clrMapOvr>
    <a:masterClrMapping/>
  </p:clrMapOvr>
  <p:transition spd="slow">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9001001"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4400" dirty="0"/>
              <a:t>„Geht nachsichtig miteinander um und vergebt einander, wenn einer dem anderen etwas vorzuwerfen hat.“</a:t>
            </a:r>
            <a:endParaRPr lang="de-DE" sz="4400" dirty="0"/>
          </a:p>
        </p:txBody>
      </p:sp>
      <p:sp>
        <p:nvSpPr>
          <p:cNvPr id="312323" name="Text Box 3"/>
          <p:cNvSpPr txBox="1">
            <a:spLocks noChangeArrowheads="1"/>
          </p:cNvSpPr>
          <p:nvPr/>
        </p:nvSpPr>
        <p:spPr bwMode="auto">
          <a:xfrm>
            <a:off x="1763688" y="292494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3,13</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330713153"/>
      </p:ext>
    </p:extLst>
  </p:cSld>
  <p:clrMapOvr>
    <a:masterClrMapping/>
  </p:clrMapOvr>
  <p:transition spd="slow">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174" y="98647"/>
            <a:ext cx="8929322" cy="440120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Wenn der andere so handelt, ist er eklig. </a:t>
            </a:r>
            <a:r>
              <a:rPr lang="de-CH" sz="2800" dirty="0" smtClean="0">
                <a:ln>
                  <a:solidFill>
                    <a:srgbClr val="000000"/>
                  </a:solidFill>
                </a:ln>
                <a:solidFill>
                  <a:srgbClr val="FFFFFF"/>
                </a:solidFill>
                <a:latin typeface="Arial Rounded MT Bold" pitchFamily="34" charset="0"/>
              </a:rPr>
              <a:t>–</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Wenn </a:t>
            </a:r>
            <a:r>
              <a:rPr lang="de-CH" sz="2800" dirty="0">
                <a:ln>
                  <a:solidFill>
                    <a:srgbClr val="000000"/>
                  </a:solidFill>
                </a:ln>
                <a:solidFill>
                  <a:srgbClr val="FFFFFF"/>
                </a:solidFill>
                <a:latin typeface="Arial Rounded MT Bold" pitchFamily="34" charset="0"/>
              </a:rPr>
              <a:t>ich es tue sind es meine Nerven.</a:t>
            </a:r>
          </a:p>
          <a:p>
            <a:pPr>
              <a:spcBef>
                <a:spcPct val="50000"/>
              </a:spcBef>
            </a:pPr>
            <a:r>
              <a:rPr lang="de-CH" sz="2800" dirty="0">
                <a:ln>
                  <a:solidFill>
                    <a:srgbClr val="000000"/>
                  </a:solidFill>
                </a:ln>
                <a:solidFill>
                  <a:srgbClr val="FFFFFF"/>
                </a:solidFill>
                <a:latin typeface="Arial Rounded MT Bold" pitchFamily="34" charset="0"/>
              </a:rPr>
              <a:t>Wenn der andere bei seiner Meinung </a:t>
            </a:r>
            <a:r>
              <a:rPr lang="de-CH" sz="2800" dirty="0" smtClean="0">
                <a:ln>
                  <a:solidFill>
                    <a:srgbClr val="000000"/>
                  </a:solidFill>
                </a:ln>
                <a:solidFill>
                  <a:srgbClr val="FFFFFF"/>
                </a:solidFill>
                <a:latin typeface="Arial Rounded MT Bold" pitchFamily="34" charset="0"/>
              </a:rPr>
              <a:t>beharrt,</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ist </a:t>
            </a:r>
            <a:r>
              <a:rPr lang="de-CH" sz="2800" dirty="0">
                <a:ln>
                  <a:solidFill>
                    <a:srgbClr val="000000"/>
                  </a:solidFill>
                </a:ln>
                <a:solidFill>
                  <a:srgbClr val="FFFFFF"/>
                </a:solidFill>
                <a:latin typeface="Arial Rounded MT Bold" pitchFamily="34" charset="0"/>
              </a:rPr>
              <a:t>er eigensinnig. </a:t>
            </a:r>
            <a:r>
              <a:rPr lang="de-CH" sz="2800" dirty="0" smtClean="0">
                <a:ln>
                  <a:solidFill>
                    <a:srgbClr val="000000"/>
                  </a:solidFill>
                </a:ln>
                <a:solidFill>
                  <a:srgbClr val="FFFFFF"/>
                </a:solidFill>
                <a:latin typeface="Arial Rounded MT Bold" pitchFamily="34" charset="0"/>
              </a:rPr>
              <a:t>–</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Wenn </a:t>
            </a:r>
            <a:r>
              <a:rPr lang="de-CH" sz="2800" dirty="0">
                <a:ln>
                  <a:solidFill>
                    <a:srgbClr val="000000"/>
                  </a:solidFill>
                </a:ln>
                <a:solidFill>
                  <a:srgbClr val="FFFFFF"/>
                </a:solidFill>
                <a:latin typeface="Arial Rounded MT Bold" pitchFamily="34" charset="0"/>
              </a:rPr>
              <a:t>ich es tue, ist es Standhaftigkeit.</a:t>
            </a:r>
          </a:p>
          <a:p>
            <a:pPr>
              <a:spcBef>
                <a:spcPct val="50000"/>
              </a:spcBef>
            </a:pPr>
            <a:r>
              <a:rPr lang="de-CH" sz="2800" dirty="0">
                <a:ln>
                  <a:solidFill>
                    <a:srgbClr val="000000"/>
                  </a:solidFill>
                </a:ln>
                <a:solidFill>
                  <a:srgbClr val="FFFFFF"/>
                </a:solidFill>
                <a:latin typeface="Arial Rounded MT Bold" pitchFamily="34" charset="0"/>
              </a:rPr>
              <a:t>Wenn der andere meine Freunde nicht </a:t>
            </a:r>
            <a:r>
              <a:rPr lang="de-CH" sz="2800" dirty="0" smtClean="0">
                <a:ln>
                  <a:solidFill>
                    <a:srgbClr val="000000"/>
                  </a:solidFill>
                </a:ln>
                <a:solidFill>
                  <a:srgbClr val="FFFFFF"/>
                </a:solidFill>
                <a:latin typeface="Arial Rounded MT Bold" pitchFamily="34" charset="0"/>
              </a:rPr>
              <a:t>mag,</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hat </a:t>
            </a:r>
            <a:r>
              <a:rPr lang="de-CH" sz="2800" dirty="0">
                <a:ln>
                  <a:solidFill>
                    <a:srgbClr val="000000"/>
                  </a:solidFill>
                </a:ln>
                <a:solidFill>
                  <a:srgbClr val="FFFFFF"/>
                </a:solidFill>
                <a:latin typeface="Arial Rounded MT Bold" pitchFamily="34" charset="0"/>
              </a:rPr>
              <a:t>er Vorurteile. </a:t>
            </a:r>
            <a:r>
              <a:rPr lang="de-CH" sz="2800" dirty="0" smtClean="0">
                <a:ln>
                  <a:solidFill>
                    <a:srgbClr val="000000"/>
                  </a:solidFill>
                </a:ln>
                <a:solidFill>
                  <a:srgbClr val="FFFFFF"/>
                </a:solidFill>
                <a:latin typeface="Arial Rounded MT Bold" pitchFamily="34" charset="0"/>
              </a:rPr>
              <a:t>–</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Wenn </a:t>
            </a:r>
            <a:r>
              <a:rPr lang="de-CH" sz="2800" dirty="0">
                <a:ln>
                  <a:solidFill>
                    <a:srgbClr val="000000"/>
                  </a:solidFill>
                </a:ln>
                <a:solidFill>
                  <a:srgbClr val="FFFFFF"/>
                </a:solidFill>
                <a:latin typeface="Arial Rounded MT Bold" pitchFamily="34" charset="0"/>
              </a:rPr>
              <a:t>ich seine nicht leiden mag, beweise ich meine Menschenkenntnisse</a:t>
            </a:r>
            <a:r>
              <a:rPr lang="de-CH" sz="2800" dirty="0" smtClean="0">
                <a:ln>
                  <a:solidFill>
                    <a:srgbClr val="000000"/>
                  </a:solidFill>
                </a:ln>
                <a:solidFill>
                  <a:srgbClr val="FFFFFF"/>
                </a:solidFill>
                <a:latin typeface="Arial Rounded MT Bold" pitchFamily="34" charset="0"/>
              </a:rPr>
              <a:t>.</a:t>
            </a:r>
            <a:endParaRPr lang="de-CH" sz="2800" dirty="0">
              <a:ln>
                <a:solidFill>
                  <a:srgbClr val="000000"/>
                </a:solidFill>
              </a:ln>
              <a:solidFill>
                <a:srgbClr val="FFFFFF"/>
              </a:solidFill>
              <a:latin typeface="Arial Rounded MT Bold" pitchFamily="34" charset="0"/>
            </a:endParaRP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1790554719"/>
      </p:ext>
    </p:extLst>
  </p:cSld>
  <p:clrMapOvr>
    <a:masterClrMapping/>
  </p:clrMapOvr>
  <p:transition spd="slow">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107174" y="98647"/>
            <a:ext cx="8929322" cy="48320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2800" dirty="0">
                <a:ln>
                  <a:solidFill>
                    <a:srgbClr val="000000"/>
                  </a:solidFill>
                </a:ln>
                <a:solidFill>
                  <a:srgbClr val="FFFFFF"/>
                </a:solidFill>
                <a:latin typeface="Arial Rounded MT Bold" pitchFamily="34" charset="0"/>
              </a:rPr>
              <a:t>Wenn der andere versucht, mir </a:t>
            </a:r>
            <a:r>
              <a:rPr lang="de-CH" sz="2800" dirty="0" smtClean="0">
                <a:ln>
                  <a:solidFill>
                    <a:srgbClr val="000000"/>
                  </a:solidFill>
                </a:ln>
                <a:solidFill>
                  <a:srgbClr val="FFFFFF"/>
                </a:solidFill>
                <a:latin typeface="Arial Rounded MT Bold" pitchFamily="34" charset="0"/>
              </a:rPr>
              <a:t>entgegen zu kommen</a:t>
            </a:r>
            <a:r>
              <a:rPr lang="de-CH" sz="2800" dirty="0">
                <a:ln>
                  <a:solidFill>
                    <a:srgbClr val="000000"/>
                  </a:solidFill>
                </a:ln>
                <a:solidFill>
                  <a:srgbClr val="FFFFFF"/>
                </a:solidFill>
                <a:latin typeface="Arial Rounded MT Bold" pitchFamily="34" charset="0"/>
              </a:rPr>
              <a:t>, will er sich einschmeicheln. </a:t>
            </a:r>
            <a:r>
              <a:rPr lang="de-CH" sz="2800" dirty="0" smtClean="0">
                <a:ln>
                  <a:solidFill>
                    <a:srgbClr val="000000"/>
                  </a:solidFill>
                </a:ln>
                <a:solidFill>
                  <a:srgbClr val="FFFFFF"/>
                </a:solidFill>
                <a:latin typeface="Arial Rounded MT Bold" pitchFamily="34" charset="0"/>
              </a:rPr>
              <a:t>–</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Wenn </a:t>
            </a:r>
            <a:r>
              <a:rPr lang="de-CH" sz="2800" dirty="0">
                <a:ln>
                  <a:solidFill>
                    <a:srgbClr val="000000"/>
                  </a:solidFill>
                </a:ln>
                <a:solidFill>
                  <a:srgbClr val="FFFFFF"/>
                </a:solidFill>
                <a:latin typeface="Arial Rounded MT Bold" pitchFamily="34" charset="0"/>
              </a:rPr>
              <a:t>ich es tue, bin ich taktvoll.</a:t>
            </a:r>
          </a:p>
          <a:p>
            <a:pPr>
              <a:spcBef>
                <a:spcPct val="50000"/>
              </a:spcBef>
            </a:pPr>
            <a:r>
              <a:rPr lang="de-CH" sz="2800" dirty="0">
                <a:ln>
                  <a:solidFill>
                    <a:srgbClr val="000000"/>
                  </a:solidFill>
                </a:ln>
                <a:solidFill>
                  <a:srgbClr val="FFFFFF"/>
                </a:solidFill>
                <a:latin typeface="Arial Rounded MT Bold" pitchFamily="34" charset="0"/>
              </a:rPr>
              <a:t>Wenn der andere Zeit braucht, etwas zu </a:t>
            </a:r>
            <a:r>
              <a:rPr lang="de-CH" sz="2800" dirty="0" smtClean="0">
                <a:ln>
                  <a:solidFill>
                    <a:srgbClr val="000000"/>
                  </a:solidFill>
                </a:ln>
                <a:solidFill>
                  <a:srgbClr val="FFFFFF"/>
                </a:solidFill>
                <a:latin typeface="Arial Rounded MT Bold" pitchFamily="34" charset="0"/>
              </a:rPr>
              <a:t>tun,</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ist </a:t>
            </a:r>
            <a:r>
              <a:rPr lang="de-CH" sz="2800" dirty="0">
                <a:ln>
                  <a:solidFill>
                    <a:srgbClr val="000000"/>
                  </a:solidFill>
                </a:ln>
                <a:solidFill>
                  <a:srgbClr val="FFFFFF"/>
                </a:solidFill>
                <a:latin typeface="Arial Rounded MT Bold" pitchFamily="34" charset="0"/>
              </a:rPr>
              <a:t>er tödlich langsam. </a:t>
            </a:r>
            <a:r>
              <a:rPr lang="de-CH" sz="2800" dirty="0" smtClean="0">
                <a:ln>
                  <a:solidFill>
                    <a:srgbClr val="000000"/>
                  </a:solidFill>
                </a:ln>
                <a:solidFill>
                  <a:srgbClr val="FFFFFF"/>
                </a:solidFill>
                <a:latin typeface="Arial Rounded MT Bold" pitchFamily="34" charset="0"/>
              </a:rPr>
              <a:t>–</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Wenn </a:t>
            </a:r>
            <a:r>
              <a:rPr lang="de-CH" sz="2800" dirty="0">
                <a:ln>
                  <a:solidFill>
                    <a:srgbClr val="000000"/>
                  </a:solidFill>
                </a:ln>
                <a:solidFill>
                  <a:srgbClr val="FFFFFF"/>
                </a:solidFill>
                <a:latin typeface="Arial Rounded MT Bold" pitchFamily="34" charset="0"/>
              </a:rPr>
              <a:t>ich noch länger dazu brauche, bin ich bedachtsam.</a:t>
            </a:r>
          </a:p>
          <a:p>
            <a:pPr>
              <a:spcBef>
                <a:spcPct val="50000"/>
              </a:spcBef>
            </a:pPr>
            <a:r>
              <a:rPr lang="de-CH" sz="2800" dirty="0">
                <a:ln>
                  <a:solidFill>
                    <a:srgbClr val="000000"/>
                  </a:solidFill>
                </a:ln>
                <a:solidFill>
                  <a:srgbClr val="FFFFFF"/>
                </a:solidFill>
                <a:latin typeface="Arial Rounded MT Bold" pitchFamily="34" charset="0"/>
              </a:rPr>
              <a:t>Wenn der andere sich an Kleinigkeiten klammert, ist er verschroben. </a:t>
            </a:r>
            <a:r>
              <a:rPr lang="de-CH" sz="2800" dirty="0" smtClean="0">
                <a:ln>
                  <a:solidFill>
                    <a:srgbClr val="000000"/>
                  </a:solidFill>
                </a:ln>
                <a:solidFill>
                  <a:srgbClr val="FFFFFF"/>
                </a:solidFill>
                <a:latin typeface="Arial Rounded MT Bold" pitchFamily="34" charset="0"/>
              </a:rPr>
              <a:t>–</a:t>
            </a:r>
            <a:br>
              <a:rPr lang="de-CH" sz="2800" dirty="0" smtClean="0">
                <a:ln>
                  <a:solidFill>
                    <a:srgbClr val="000000"/>
                  </a:solidFill>
                </a:ln>
                <a:solidFill>
                  <a:srgbClr val="FFFFFF"/>
                </a:solidFill>
                <a:latin typeface="Arial Rounded MT Bold" pitchFamily="34" charset="0"/>
              </a:rPr>
            </a:br>
            <a:r>
              <a:rPr lang="de-CH" sz="2800" dirty="0" smtClean="0">
                <a:ln>
                  <a:solidFill>
                    <a:srgbClr val="000000"/>
                  </a:solidFill>
                </a:ln>
                <a:solidFill>
                  <a:srgbClr val="FFFFFF"/>
                </a:solidFill>
                <a:latin typeface="Arial Rounded MT Bold" pitchFamily="34" charset="0"/>
              </a:rPr>
              <a:t>Wenn </a:t>
            </a:r>
            <a:r>
              <a:rPr lang="de-CH" sz="2800" dirty="0">
                <a:ln>
                  <a:solidFill>
                    <a:srgbClr val="000000"/>
                  </a:solidFill>
                </a:ln>
                <a:solidFill>
                  <a:srgbClr val="FFFFFF"/>
                </a:solidFill>
                <a:latin typeface="Arial Rounded MT Bold" pitchFamily="34" charset="0"/>
              </a:rPr>
              <a:t>ich es tue, bin ich gewissenhaft.</a:t>
            </a: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541044450"/>
      </p:ext>
    </p:extLst>
  </p:cSld>
  <p:clrMapOvr>
    <a:masterClrMapping/>
  </p:clrMapOvr>
  <p:transition spd="slow">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9001001"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4800" dirty="0"/>
              <a:t>„Vergebt einander, wenn einer dem anderen etwas vorzuwerfen hat.“</a:t>
            </a:r>
            <a:endParaRPr lang="de-DE" sz="4800" dirty="0"/>
          </a:p>
        </p:txBody>
      </p:sp>
      <p:sp>
        <p:nvSpPr>
          <p:cNvPr id="312323" name="Text Box 3"/>
          <p:cNvSpPr txBox="1">
            <a:spLocks noChangeArrowheads="1"/>
          </p:cNvSpPr>
          <p:nvPr/>
        </p:nvSpPr>
        <p:spPr bwMode="auto">
          <a:xfrm>
            <a:off x="1979439" y="2492896"/>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3,13</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3573013015"/>
      </p:ext>
    </p:extLst>
  </p:cSld>
  <p:clrMapOvr>
    <a:masterClrMapping/>
  </p:clrMapOvr>
  <p:transition spd="slow">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9490" name="Text Box 2"/>
          <p:cNvSpPr txBox="1">
            <a:spLocks noChangeArrowheads="1"/>
          </p:cNvSpPr>
          <p:nvPr/>
        </p:nvSpPr>
        <p:spPr bwMode="auto">
          <a:xfrm>
            <a:off x="3059832" y="98647"/>
            <a:ext cx="5976664"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„Vergebung nimmt den Schmerz der seelischen Verletzung an und gibt das Recht auf Vergeltung, Bitterkeit oder Groll auf.“</a:t>
            </a:r>
          </a:p>
        </p:txBody>
      </p:sp>
      <p:sp>
        <p:nvSpPr>
          <p:cNvPr id="319492" name="Rectangle 4"/>
          <p:cNvSpPr>
            <a:spLocks noGrp="1" noChangeArrowheads="1"/>
          </p:cNvSpPr>
          <p:nvPr>
            <p:ph type="subTitle" idx="1"/>
          </p:nvPr>
        </p:nvSpPr>
        <p:spPr>
          <a:xfrm>
            <a:off x="5220072" y="6453336"/>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So lebe ich mit Jesus</a:t>
            </a:r>
          </a:p>
        </p:txBody>
      </p:sp>
      <p:sp>
        <p:nvSpPr>
          <p:cNvPr id="4" name="Text Box 2"/>
          <p:cNvSpPr txBox="1">
            <a:spLocks noChangeArrowheads="1"/>
          </p:cNvSpPr>
          <p:nvPr/>
        </p:nvSpPr>
        <p:spPr bwMode="auto">
          <a:xfrm>
            <a:off x="214678" y="6001543"/>
            <a:ext cx="8929322" cy="30777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1400" dirty="0" err="1">
                <a:ln>
                  <a:solidFill>
                    <a:srgbClr val="000000"/>
                  </a:solidFill>
                </a:ln>
                <a:solidFill>
                  <a:srgbClr val="FFFFFF"/>
                </a:solidFill>
                <a:latin typeface="Arial Rounded MT Bold" pitchFamily="34" charset="0"/>
              </a:rPr>
              <a:t>Bobgan</a:t>
            </a:r>
            <a:r>
              <a:rPr lang="de-CH" sz="1400" dirty="0">
                <a:ln>
                  <a:solidFill>
                    <a:srgbClr val="000000"/>
                  </a:solidFill>
                </a:ln>
                <a:solidFill>
                  <a:srgbClr val="FFFFFF"/>
                </a:solidFill>
                <a:latin typeface="Arial Rounded MT Bold" pitchFamily="34" charset="0"/>
              </a:rPr>
              <a:t>: Psychotherapie oder biblische Seelsorge, S. 164.</a:t>
            </a:r>
          </a:p>
        </p:txBody>
      </p:sp>
    </p:spTree>
    <p:extLst>
      <p:ext uri="{BB962C8B-B14F-4D97-AF65-F5344CB8AC3E}">
        <p14:creationId xmlns:p14="http://schemas.microsoft.com/office/powerpoint/2010/main" val="2338052827"/>
      </p:ext>
    </p:extLst>
  </p:cSld>
  <p:clrMapOvr>
    <a:masterClrMapping/>
  </p:clrMapOvr>
  <p:transition spd="slow">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9001001"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4800" dirty="0"/>
              <a:t>„Genauso, wie der Herr euch vergeben hat, sollt auch ihr einander vergeben.“</a:t>
            </a:r>
            <a:endParaRPr lang="de-DE" sz="4800" dirty="0"/>
          </a:p>
        </p:txBody>
      </p:sp>
      <p:sp>
        <p:nvSpPr>
          <p:cNvPr id="312323" name="Text Box 3"/>
          <p:cNvSpPr txBox="1">
            <a:spLocks noChangeArrowheads="1"/>
          </p:cNvSpPr>
          <p:nvPr/>
        </p:nvSpPr>
        <p:spPr bwMode="auto">
          <a:xfrm>
            <a:off x="2051720" y="242088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3,13</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2020036036"/>
      </p:ext>
    </p:extLst>
  </p:cSld>
  <p:clrMapOvr>
    <a:masterClrMapping/>
  </p:clrMapOvr>
  <p:transition spd="slow">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238594" name="Rectangle 2"/>
          <p:cNvSpPr>
            <a:spLocks noGrp="1" noChangeArrowheads="1"/>
          </p:cNvSpPr>
          <p:nvPr>
            <p:ph type="ctrTitle"/>
          </p:nvPr>
        </p:nvSpPr>
        <p:spPr>
          <a:xfrm>
            <a:off x="107504" y="1707890"/>
            <a:ext cx="8928992" cy="1865126"/>
          </a:xfrm>
          <a:effectLst>
            <a:outerShdw dist="35921" dir="2700000" algn="ctr" rotWithShape="0">
              <a:srgbClr val="000000"/>
            </a:outerShdw>
          </a:effectLst>
        </p:spPr>
        <p:txBody>
          <a:bodyPr wrap="square">
            <a:spAutoFit/>
          </a:bodyPr>
          <a:lstStyle/>
          <a:p>
            <a:pPr marL="1117600" indent="-1117600" algn="l"/>
            <a:r>
              <a:rPr lang="de-DE" sz="4800" dirty="0" smtClean="0">
                <a:ln>
                  <a:solidFill>
                    <a:srgbClr val="000000"/>
                  </a:solidFill>
                </a:ln>
                <a:solidFill>
                  <a:schemeClr val="bg1"/>
                </a:solidFill>
                <a:latin typeface="Arial Rounded MT Bold" pitchFamily="34" charset="0"/>
              </a:rPr>
              <a:t>II.    …durch tiefere Gemeinschaft</a:t>
            </a:r>
            <a:br>
              <a:rPr lang="de-DE" sz="4800" dirty="0" smtClean="0">
                <a:ln>
                  <a:solidFill>
                    <a:srgbClr val="000000"/>
                  </a:solidFill>
                </a:ln>
                <a:solidFill>
                  <a:schemeClr val="bg1"/>
                </a:solidFill>
                <a:latin typeface="Arial Rounded MT Bold" pitchFamily="34" charset="0"/>
              </a:rPr>
            </a:br>
            <a:r>
              <a:rPr lang="de-DE" sz="4800" dirty="0" smtClean="0">
                <a:ln>
                  <a:solidFill>
                    <a:srgbClr val="000000"/>
                  </a:solidFill>
                </a:ln>
                <a:solidFill>
                  <a:schemeClr val="bg1"/>
                </a:solidFill>
                <a:latin typeface="Arial Rounded MT Bold" pitchFamily="34" charset="0"/>
              </a:rPr>
              <a:t>und echte Geborgenheit</a:t>
            </a:r>
            <a:endParaRPr lang="de-CH" sz="4800" dirty="0">
              <a:ln>
                <a:solidFill>
                  <a:srgbClr val="000000"/>
                </a:solidFill>
              </a:ln>
              <a:solidFill>
                <a:schemeClr val="bg1"/>
              </a:solidFill>
              <a:latin typeface="Arial Rounded MT Bold" pitchFamily="34" charset="0"/>
            </a:endParaRPr>
          </a:p>
        </p:txBody>
      </p:sp>
      <p:sp>
        <p:nvSpPr>
          <p:cNvPr id="238595" name="Rectangle 3"/>
          <p:cNvSpPr>
            <a:spLocks noGrp="1" noChangeArrowheads="1"/>
          </p:cNvSpPr>
          <p:nvPr>
            <p:ph type="subTitle" idx="1"/>
          </p:nvPr>
        </p:nvSpPr>
        <p:spPr>
          <a:xfrm>
            <a:off x="5220072" y="6465895"/>
            <a:ext cx="3816350" cy="361081"/>
          </a:xfrm>
          <a:effectLst>
            <a:outerShdw dist="35921" dir="2700000" algn="ctr" rotWithShape="0">
              <a:srgbClr val="000000"/>
            </a:outerShdw>
          </a:effectLst>
        </p:spPr>
        <p:txBody>
          <a:bodyPr/>
          <a:lstStyle/>
          <a:p>
            <a:pPr lvl="0" algn="r">
              <a:lnSpc>
                <a:spcPct val="80000"/>
              </a:lnSpc>
            </a:pPr>
            <a:r>
              <a:rPr lang="de-CH" sz="1200" dirty="0">
                <a:solidFill>
                  <a:srgbClr val="FFFFFF"/>
                </a:solidFill>
              </a:rPr>
              <a:t>So lebe ich mit Jesus</a:t>
            </a:r>
          </a:p>
        </p:txBody>
      </p:sp>
      <p:sp>
        <p:nvSpPr>
          <p:cNvPr id="4" name="Rectangle 2"/>
          <p:cNvSpPr txBox="1">
            <a:spLocks noChangeArrowheads="1"/>
          </p:cNvSpPr>
          <p:nvPr/>
        </p:nvSpPr>
        <p:spPr bwMode="auto">
          <a:xfrm>
            <a:off x="107504" y="116632"/>
            <a:ext cx="8784976" cy="33855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lvl1pPr algn="ctr" rtl="0" fontAlgn="base">
              <a:lnSpc>
                <a:spcPct val="80000"/>
              </a:lnSpc>
              <a:spcBef>
                <a:spcPct val="0"/>
              </a:spcBef>
              <a:spcAft>
                <a:spcPct val="0"/>
              </a:spcAft>
              <a:defRPr sz="4400">
                <a:solidFill>
                  <a:schemeClr val="tx2"/>
                </a:solidFill>
                <a:latin typeface="+mj-lt"/>
                <a:ea typeface="+mj-ea"/>
                <a:cs typeface="+mj-cs"/>
              </a:defRPr>
            </a:lvl1pPr>
            <a:lvl2pPr algn="l" rtl="0" fontAlgn="base">
              <a:lnSpc>
                <a:spcPct val="80000"/>
              </a:lnSpc>
              <a:spcBef>
                <a:spcPct val="0"/>
              </a:spcBef>
              <a:spcAft>
                <a:spcPct val="0"/>
              </a:spcAft>
              <a:defRPr sz="4000">
                <a:solidFill>
                  <a:schemeClr val="tx2"/>
                </a:solidFill>
                <a:latin typeface="Arial Black" pitchFamily="34" charset="0"/>
              </a:defRPr>
            </a:lvl2pPr>
            <a:lvl3pPr algn="l" rtl="0" fontAlgn="base">
              <a:lnSpc>
                <a:spcPct val="80000"/>
              </a:lnSpc>
              <a:spcBef>
                <a:spcPct val="0"/>
              </a:spcBef>
              <a:spcAft>
                <a:spcPct val="0"/>
              </a:spcAft>
              <a:defRPr sz="4000">
                <a:solidFill>
                  <a:schemeClr val="tx2"/>
                </a:solidFill>
                <a:latin typeface="Arial Black" pitchFamily="34" charset="0"/>
              </a:defRPr>
            </a:lvl3pPr>
            <a:lvl4pPr algn="l" rtl="0" fontAlgn="base">
              <a:lnSpc>
                <a:spcPct val="80000"/>
              </a:lnSpc>
              <a:spcBef>
                <a:spcPct val="0"/>
              </a:spcBef>
              <a:spcAft>
                <a:spcPct val="0"/>
              </a:spcAft>
              <a:defRPr sz="4000">
                <a:solidFill>
                  <a:schemeClr val="tx2"/>
                </a:solidFill>
                <a:latin typeface="Arial Black" pitchFamily="34" charset="0"/>
              </a:defRPr>
            </a:lvl4pPr>
            <a:lvl5pPr algn="l" rtl="0" fontAlgn="base">
              <a:lnSpc>
                <a:spcPct val="80000"/>
              </a:lnSpc>
              <a:spcBef>
                <a:spcPct val="0"/>
              </a:spcBef>
              <a:spcAft>
                <a:spcPct val="0"/>
              </a:spcAft>
              <a:defRPr sz="4000">
                <a:solidFill>
                  <a:schemeClr val="tx2"/>
                </a:solidFill>
                <a:latin typeface="Arial Black" pitchFamily="34" charset="0"/>
              </a:defRPr>
            </a:lvl5pPr>
            <a:lvl6pPr marL="457200" algn="l" rtl="0" fontAlgn="base">
              <a:lnSpc>
                <a:spcPct val="80000"/>
              </a:lnSpc>
              <a:spcBef>
                <a:spcPct val="0"/>
              </a:spcBef>
              <a:spcAft>
                <a:spcPct val="0"/>
              </a:spcAft>
              <a:defRPr sz="4000">
                <a:solidFill>
                  <a:schemeClr val="tx2"/>
                </a:solidFill>
                <a:latin typeface="Arial Black" pitchFamily="34" charset="0"/>
              </a:defRPr>
            </a:lvl6pPr>
            <a:lvl7pPr marL="914400" algn="l" rtl="0" fontAlgn="base">
              <a:lnSpc>
                <a:spcPct val="80000"/>
              </a:lnSpc>
              <a:spcBef>
                <a:spcPct val="0"/>
              </a:spcBef>
              <a:spcAft>
                <a:spcPct val="0"/>
              </a:spcAft>
              <a:defRPr sz="4000">
                <a:solidFill>
                  <a:schemeClr val="tx2"/>
                </a:solidFill>
                <a:latin typeface="Arial Black" pitchFamily="34" charset="0"/>
              </a:defRPr>
            </a:lvl7pPr>
            <a:lvl8pPr marL="1371600" algn="l" rtl="0" fontAlgn="base">
              <a:lnSpc>
                <a:spcPct val="80000"/>
              </a:lnSpc>
              <a:spcBef>
                <a:spcPct val="0"/>
              </a:spcBef>
              <a:spcAft>
                <a:spcPct val="0"/>
              </a:spcAft>
              <a:defRPr sz="4000">
                <a:solidFill>
                  <a:schemeClr val="tx2"/>
                </a:solidFill>
                <a:latin typeface="Arial Black" pitchFamily="34" charset="0"/>
              </a:defRPr>
            </a:lvl8pPr>
            <a:lvl9pPr marL="1828800" algn="l" rtl="0" fontAlgn="base">
              <a:lnSpc>
                <a:spcPct val="80000"/>
              </a:lnSpc>
              <a:spcBef>
                <a:spcPct val="0"/>
              </a:spcBef>
              <a:spcAft>
                <a:spcPct val="0"/>
              </a:spcAft>
              <a:defRPr sz="4000">
                <a:solidFill>
                  <a:schemeClr val="tx2"/>
                </a:solidFill>
                <a:latin typeface="Arial Black" pitchFamily="34" charset="0"/>
              </a:defRPr>
            </a:lvl9pPr>
          </a:lstStyle>
          <a:p>
            <a:pPr marL="1117600" indent="-1117600" algn="l"/>
            <a:r>
              <a:rPr lang="de-DE" sz="2000" dirty="0" smtClean="0">
                <a:ln>
                  <a:solidFill>
                    <a:srgbClr val="000000"/>
                  </a:solidFill>
                </a:ln>
                <a:solidFill>
                  <a:schemeClr val="bg1"/>
                </a:solidFill>
                <a:latin typeface="Arial Rounded MT Bold" pitchFamily="34" charset="0"/>
              </a:rPr>
              <a:t>Ich entdecke neue Lebensqualität…</a:t>
            </a:r>
            <a:endParaRPr lang="de-CH" sz="2000" dirty="0">
              <a:ln>
                <a:solidFill>
                  <a:srgbClr val="000000"/>
                </a:solidFill>
              </a:ln>
              <a:solidFill>
                <a:schemeClr val="bg1"/>
              </a:solidFill>
              <a:latin typeface="Arial Rounded MT Bold" pitchFamily="34" charset="0"/>
            </a:endParaRPr>
          </a:p>
        </p:txBody>
      </p:sp>
    </p:spTree>
    <p:extLst>
      <p:ext uri="{BB962C8B-B14F-4D97-AF65-F5344CB8AC3E}">
        <p14:creationId xmlns:p14="http://schemas.microsoft.com/office/powerpoint/2010/main" val="1865166433"/>
      </p:ext>
    </p:extLst>
  </p:cSld>
  <p:clrMapOvr>
    <a:masterClrMapping/>
  </p:clrMapOvr>
  <p:transition spd="slow">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2000" b="-2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2348880"/>
            <a:ext cx="9175542" cy="378565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6000" dirty="0" smtClean="0">
                <a:ln>
                  <a:solidFill>
                    <a:srgbClr val="000000"/>
                  </a:solidFill>
                </a:ln>
                <a:solidFill>
                  <a:srgbClr val="FFFFFF"/>
                </a:solidFill>
                <a:latin typeface="Bradley Hand ITC" pitchFamily="66" charset="0"/>
              </a:rPr>
              <a:t>Guten Morgen und</a:t>
            </a:r>
            <a:br>
              <a:rPr lang="de-CH" sz="6000" dirty="0" smtClean="0">
                <a:ln>
                  <a:solidFill>
                    <a:srgbClr val="000000"/>
                  </a:solidFill>
                </a:ln>
                <a:solidFill>
                  <a:srgbClr val="FFFFFF"/>
                </a:solidFill>
                <a:latin typeface="Bradley Hand ITC" pitchFamily="66" charset="0"/>
              </a:rPr>
            </a:br>
            <a:r>
              <a:rPr lang="de-CH" sz="6000" dirty="0" smtClean="0">
                <a:ln>
                  <a:solidFill>
                    <a:srgbClr val="000000"/>
                  </a:solidFill>
                </a:ln>
                <a:solidFill>
                  <a:srgbClr val="FFFFFF"/>
                </a:solidFill>
                <a:latin typeface="Bradley Hand ITC" pitchFamily="66" charset="0"/>
              </a:rPr>
              <a:t>herzlich willkommen</a:t>
            </a:r>
            <a:br>
              <a:rPr lang="de-CH" sz="6000" dirty="0" smtClean="0">
                <a:ln>
                  <a:solidFill>
                    <a:srgbClr val="000000"/>
                  </a:solidFill>
                </a:ln>
                <a:solidFill>
                  <a:srgbClr val="FFFFFF"/>
                </a:solidFill>
                <a:latin typeface="Bradley Hand ITC" pitchFamily="66" charset="0"/>
              </a:rPr>
            </a:br>
            <a:r>
              <a:rPr lang="de-CH" sz="6000" dirty="0" smtClean="0">
                <a:ln>
                  <a:solidFill>
                    <a:srgbClr val="000000"/>
                  </a:solidFill>
                </a:ln>
                <a:solidFill>
                  <a:srgbClr val="FFFFFF"/>
                </a:solidFill>
                <a:latin typeface="Bradley Hand ITC" pitchFamily="66" charset="0"/>
              </a:rPr>
              <a:t>Ihr auserwählten, heilige und von Gott geliebte Leute!</a:t>
            </a:r>
            <a:endParaRPr lang="de-DE" sz="6000" dirty="0">
              <a:ln>
                <a:solidFill>
                  <a:srgbClr val="000000"/>
                </a:solidFill>
              </a:ln>
              <a:solidFill>
                <a:srgbClr val="FFFFFF"/>
              </a:solidFill>
              <a:latin typeface="Bradley Hand ITC" pitchFamily="66"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smtClean="0">
                <a:solidFill>
                  <a:srgbClr val="FFFFFF"/>
                </a:solidFill>
              </a:rPr>
              <a:t>So lebe ich mit Jesus</a:t>
            </a:r>
            <a:endParaRPr lang="de-CH" sz="1200" dirty="0">
              <a:solidFill>
                <a:srgbClr val="FFFFFF"/>
              </a:solidFill>
            </a:endParaRPr>
          </a:p>
        </p:txBody>
      </p:sp>
    </p:spTree>
    <p:extLst>
      <p:ext uri="{BB962C8B-B14F-4D97-AF65-F5344CB8AC3E}">
        <p14:creationId xmlns:p14="http://schemas.microsoft.com/office/powerpoint/2010/main" val="1831381553"/>
      </p:ext>
    </p:extLst>
  </p:cSld>
  <p:clrMapOvr>
    <a:masterClrMapping/>
  </p:clrMapOvr>
  <p:transition spd="slow">
    <p:wipe dir="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9001001"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4400" dirty="0"/>
              <a:t>„Vor allem aber bekleidet euch mit der Liebe; sie ist das Band, das euch zu einer vollkommenen Einheit zusammenschliesst.“</a:t>
            </a:r>
            <a:endParaRPr lang="de-DE" sz="4400" dirty="0"/>
          </a:p>
        </p:txBody>
      </p:sp>
      <p:sp>
        <p:nvSpPr>
          <p:cNvPr id="312323" name="Text Box 3"/>
          <p:cNvSpPr txBox="1">
            <a:spLocks noChangeArrowheads="1"/>
          </p:cNvSpPr>
          <p:nvPr/>
        </p:nvSpPr>
        <p:spPr bwMode="auto">
          <a:xfrm>
            <a:off x="1691680" y="314096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3,14</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3489545158"/>
      </p:ext>
    </p:extLst>
  </p:cSld>
  <p:clrMapOvr>
    <a:masterClrMapping/>
  </p:clrMapOvr>
  <p:transition spd="slow">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5000" b="-5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79512" y="72043"/>
            <a:ext cx="8856984" cy="4524315"/>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w="22225">
                  <a:solidFill>
                    <a:srgbClr val="000000"/>
                  </a:solidFill>
                </a:ln>
                <a:solidFill>
                  <a:srgbClr val="FFFFFF"/>
                </a:solidFill>
                <a:latin typeface="Arial Rounded MT Bold" pitchFamily="34" charset="0"/>
              </a:rPr>
              <a:t>„Der Leib (die Gemeinde) verdankt Christus sein gesamtes Wachstum. Mit Hilfe all der verschiedenen Gelenke ist er zusammengefügt, durch sie wird er zusammengehalten und gestützt, und jeder einzelne Körperteil leistet seinen Beitrag entsprechend der ihm zugewiesenen Aufgabe. </a:t>
            </a:r>
            <a:r>
              <a:rPr lang="de-CH" sz="3200">
                <a:ln w="22225">
                  <a:solidFill>
                    <a:srgbClr val="000000"/>
                  </a:solidFill>
                </a:ln>
                <a:solidFill>
                  <a:srgbClr val="FFFFFF"/>
                </a:solidFill>
                <a:latin typeface="Arial Rounded MT Bold" pitchFamily="34" charset="0"/>
              </a:rPr>
              <a:t>So wächst der Leib heran und wird durch die Liebe aufgebaut.“</a:t>
            </a:r>
            <a:endParaRPr lang="de-DE" sz="3200" dirty="0">
              <a:ln w="22225">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823" y="4437112"/>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Epheser-Brief 4,16</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2199767836"/>
      </p:ext>
    </p:extLst>
  </p:cSld>
  <p:clrMapOvr>
    <a:masterClrMapping/>
  </p:clrMapOvr>
  <p:transition spd="slow">
    <p:wipe dir="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4" y="72043"/>
            <a:ext cx="8712968"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a:solidFill>
                    <a:srgbClr val="000000"/>
                  </a:solidFill>
                </a:ln>
                <a:solidFill>
                  <a:srgbClr val="FFFFFF"/>
                </a:solidFill>
                <a:latin typeface="Arial Rounded MT Bold" pitchFamily="34" charset="0"/>
              </a:rPr>
              <a:t>„Die Liebe muss das Ziel aller Verkündigung sein – Liebe aus einem reinen Herzen, einem guten Gewissen und einem Glauben, der frei ist von jeder Heuchelei.“</a:t>
            </a:r>
            <a:endParaRPr lang="de-DE" sz="36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543" y="292494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1.Timotheus 1,5</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4106218449"/>
      </p:ext>
    </p:extLst>
  </p:cSld>
  <p:clrMapOvr>
    <a:masterClrMapping/>
  </p:clrMapOvr>
  <p:transition spd="slow">
    <p:wipe dir="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17000" b="-17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928992" cy="3170099"/>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000" dirty="0">
                <a:ln w="15875">
                  <a:solidFill>
                    <a:srgbClr val="000000"/>
                  </a:solidFill>
                </a:ln>
                <a:solidFill>
                  <a:srgbClr val="FFFFFF"/>
                </a:solidFill>
                <a:latin typeface="Arial Rounded MT Bold" pitchFamily="34" charset="0"/>
              </a:rPr>
              <a:t>„Bleibt niemand etwas schuldig! Was ihr einander jedoch immer schuldet, ist Liebe. Denn wer den anderen liebt, hat damit </a:t>
            </a:r>
            <a:r>
              <a:rPr lang="de-CH" sz="4000" dirty="0" smtClean="0">
                <a:ln w="15875">
                  <a:solidFill>
                    <a:srgbClr val="000000"/>
                  </a:solidFill>
                </a:ln>
                <a:solidFill>
                  <a:srgbClr val="FFFFFF"/>
                </a:solidFill>
                <a:latin typeface="Arial Rounded MT Bold" pitchFamily="34" charset="0"/>
              </a:rPr>
              <a:t>das</a:t>
            </a:r>
            <a:br>
              <a:rPr lang="de-CH" sz="4000" dirty="0" smtClean="0">
                <a:ln w="15875">
                  <a:solidFill>
                    <a:srgbClr val="000000"/>
                  </a:solidFill>
                </a:ln>
                <a:solidFill>
                  <a:srgbClr val="FFFFFF"/>
                </a:solidFill>
                <a:latin typeface="Arial Rounded MT Bold" pitchFamily="34" charset="0"/>
              </a:rPr>
            </a:br>
            <a:r>
              <a:rPr lang="de-CH" sz="4000" dirty="0" smtClean="0">
                <a:ln w="15875">
                  <a:solidFill>
                    <a:srgbClr val="000000"/>
                  </a:solidFill>
                </a:ln>
                <a:solidFill>
                  <a:srgbClr val="FFFFFF"/>
                </a:solidFill>
                <a:latin typeface="Arial Rounded MT Bold" pitchFamily="34" charset="0"/>
              </a:rPr>
              <a:t>Gesetz </a:t>
            </a:r>
            <a:r>
              <a:rPr lang="de-CH" sz="4000" dirty="0">
                <a:ln w="15875">
                  <a:solidFill>
                    <a:srgbClr val="000000"/>
                  </a:solidFill>
                </a:ln>
                <a:solidFill>
                  <a:srgbClr val="FFFFFF"/>
                </a:solidFill>
                <a:latin typeface="Arial Rounded MT Bold" pitchFamily="34" charset="0"/>
              </a:rPr>
              <a:t>erfüllt.“</a:t>
            </a:r>
            <a:endParaRPr lang="de-DE" sz="4000" dirty="0">
              <a:ln w="15875">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619672" y="364502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Römer-Brief 13,8</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44118" y="6381328"/>
            <a:ext cx="3816350" cy="289073"/>
          </a:xfrm>
          <a:noFill/>
          <a:ln/>
          <a:effectLst>
            <a:outerShdw dist="35921" dir="2700000" algn="ctr" rotWithShape="0">
              <a:srgbClr val="000000"/>
            </a:outerShdw>
          </a:effectLst>
        </p:spPr>
        <p:txBody>
          <a:bodyPr/>
          <a:lstStyle/>
          <a:p>
            <a:pPr algn="l">
              <a:lnSpc>
                <a:spcPct val="80000"/>
              </a:lnSpc>
            </a:pPr>
            <a:r>
              <a:rPr lang="de-CH" sz="1000" dirty="0">
                <a:solidFill>
                  <a:srgbClr val="FFFFFF"/>
                </a:solidFill>
              </a:rPr>
              <a:t>So lebe ich mit Jesus</a:t>
            </a:r>
          </a:p>
        </p:txBody>
      </p:sp>
    </p:spTree>
    <p:extLst>
      <p:ext uri="{BB962C8B-B14F-4D97-AF65-F5344CB8AC3E}">
        <p14:creationId xmlns:p14="http://schemas.microsoft.com/office/powerpoint/2010/main" val="3402671364"/>
      </p:ext>
    </p:extLst>
  </p:cSld>
  <p:clrMapOvr>
    <a:masterClrMapping/>
  </p:clrMapOvr>
  <p:transition spd="slow">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9001001"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4400" dirty="0"/>
              <a:t>„Der Frieden, der von Christus kommt, regiere euer Herz und alles, was ihr tut!“</a:t>
            </a:r>
            <a:endParaRPr lang="de-DE" sz="4400" dirty="0"/>
          </a:p>
        </p:txBody>
      </p:sp>
      <p:sp>
        <p:nvSpPr>
          <p:cNvPr id="312323" name="Text Box 3"/>
          <p:cNvSpPr txBox="1">
            <a:spLocks noChangeArrowheads="1"/>
          </p:cNvSpPr>
          <p:nvPr/>
        </p:nvSpPr>
        <p:spPr bwMode="auto">
          <a:xfrm>
            <a:off x="2051720" y="242088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3,15</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527806808"/>
      </p:ext>
    </p:extLst>
  </p:cSld>
  <p:clrMapOvr>
    <a:masterClrMapping/>
  </p:clrMapOvr>
  <p:transition spd="slow">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6000" r="-6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928992"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w="15875">
                  <a:solidFill>
                    <a:srgbClr val="000000"/>
                  </a:solidFill>
                </a:ln>
                <a:solidFill>
                  <a:srgbClr val="FFFFFF"/>
                </a:solidFill>
                <a:latin typeface="Arial Rounded MT Bold" pitchFamily="34" charset="0"/>
              </a:rPr>
              <a:t>„Was ich euch zurücklasse, ist Frieden: Ich gebe euch meinen Frieden – einen Frieden, wie ihn die Welt nicht geben kann. Lasst euch durch nichts in eurem Glauben erschüttern, und lasst euch nicht entmutigen!“</a:t>
            </a:r>
            <a:endParaRPr lang="de-DE" sz="3600" dirty="0">
              <a:ln w="15875">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843808" y="346094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Johannes-Evangelium 14,27</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44118" y="6381328"/>
            <a:ext cx="3816350" cy="289073"/>
          </a:xfrm>
          <a:noFill/>
          <a:ln/>
          <a:effectLst>
            <a:outerShdw dist="35921" dir="2700000" algn="ctr" rotWithShape="0">
              <a:srgbClr val="000000"/>
            </a:outerShdw>
          </a:effectLst>
        </p:spPr>
        <p:txBody>
          <a:bodyPr/>
          <a:lstStyle/>
          <a:p>
            <a:pPr algn="l">
              <a:lnSpc>
                <a:spcPct val="80000"/>
              </a:lnSpc>
            </a:pPr>
            <a:r>
              <a:rPr lang="de-CH" sz="1000" dirty="0">
                <a:solidFill>
                  <a:srgbClr val="FFFFFF"/>
                </a:solidFill>
              </a:rPr>
              <a:t>So lebe ich mit Jesus</a:t>
            </a:r>
          </a:p>
        </p:txBody>
      </p:sp>
    </p:spTree>
    <p:extLst>
      <p:ext uri="{BB962C8B-B14F-4D97-AF65-F5344CB8AC3E}">
        <p14:creationId xmlns:p14="http://schemas.microsoft.com/office/powerpoint/2010/main" val="2394162659"/>
      </p:ext>
    </p:extLst>
  </p:cSld>
  <p:clrMapOvr>
    <a:masterClrMapping/>
  </p:clrMapOvr>
  <p:transition spd="slow">
    <p:wipe dir="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000" r="-3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5976664" cy="4031873"/>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w="15875">
                  <a:solidFill>
                    <a:srgbClr val="000000"/>
                  </a:solidFill>
                </a:ln>
                <a:solidFill>
                  <a:srgbClr val="FFFFFF"/>
                </a:solidFill>
                <a:latin typeface="Arial Rounded MT Bold" pitchFamily="34" charset="0"/>
              </a:rPr>
              <a:t>„Ja, in der Person von Christus hat Gott die Welt mit sich versöhnt, sodass er den Menschen ihre Verfehlungen nicht anrechnet; und uns hat er die Aufgabe anvertraut, diese Versöhnungsbotschaft zu verkünden.“</a:t>
            </a:r>
            <a:endParaRPr lang="de-DE" sz="3200" dirty="0">
              <a:ln w="15875">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23691" y="4653136"/>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2.Korinther-Brief 5,19</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44118" y="6381328"/>
            <a:ext cx="3816350" cy="289073"/>
          </a:xfrm>
          <a:noFill/>
          <a:ln/>
          <a:effectLst>
            <a:outerShdw dist="35921" dir="2700000" algn="ctr" rotWithShape="0">
              <a:srgbClr val="000000"/>
            </a:outerShdw>
          </a:effectLst>
        </p:spPr>
        <p:txBody>
          <a:bodyPr/>
          <a:lstStyle/>
          <a:p>
            <a:pPr algn="l">
              <a:lnSpc>
                <a:spcPct val="80000"/>
              </a:lnSpc>
            </a:pPr>
            <a:r>
              <a:rPr lang="de-CH" sz="1000" dirty="0">
                <a:solidFill>
                  <a:srgbClr val="FFFFFF"/>
                </a:solidFill>
              </a:rPr>
              <a:t>So lebe ich mit Jesus</a:t>
            </a:r>
          </a:p>
        </p:txBody>
      </p:sp>
    </p:spTree>
    <p:extLst>
      <p:ext uri="{BB962C8B-B14F-4D97-AF65-F5344CB8AC3E}">
        <p14:creationId xmlns:p14="http://schemas.microsoft.com/office/powerpoint/2010/main" val="27663949"/>
      </p:ext>
    </p:extLst>
  </p:cSld>
  <p:clrMapOvr>
    <a:masterClrMapping/>
  </p:clrMapOvr>
  <p:transition spd="slow">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9001001" cy="21236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4400" dirty="0"/>
              <a:t>„Als Glieder eines Leibes seid ihr dazu berufen, </a:t>
            </a:r>
            <a:r>
              <a:rPr lang="de-CH" sz="4400" dirty="0" smtClean="0"/>
              <a:t>miteinander</a:t>
            </a:r>
            <a:br>
              <a:rPr lang="de-CH" sz="4400" dirty="0" smtClean="0"/>
            </a:br>
            <a:r>
              <a:rPr lang="de-CH" sz="4400" dirty="0" smtClean="0"/>
              <a:t>in </a:t>
            </a:r>
            <a:r>
              <a:rPr lang="de-CH" sz="4400" dirty="0"/>
              <a:t>diesem Frieden zu leben.“</a:t>
            </a:r>
            <a:endParaRPr lang="de-DE" sz="4400" dirty="0"/>
          </a:p>
        </p:txBody>
      </p:sp>
      <p:sp>
        <p:nvSpPr>
          <p:cNvPr id="312323" name="Text Box 3"/>
          <p:cNvSpPr txBox="1">
            <a:spLocks noChangeArrowheads="1"/>
          </p:cNvSpPr>
          <p:nvPr/>
        </p:nvSpPr>
        <p:spPr bwMode="auto">
          <a:xfrm>
            <a:off x="2123728" y="2492896"/>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3,15</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4057542792"/>
      </p:ext>
    </p:extLst>
  </p:cSld>
  <p:clrMapOvr>
    <a:masterClrMapping/>
  </p:clrMapOvr>
  <p:transition spd="slow">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9001000" cy="286232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w="15875">
                  <a:solidFill>
                    <a:srgbClr val="000000"/>
                  </a:solidFill>
                </a:ln>
                <a:solidFill>
                  <a:srgbClr val="FFFFFF"/>
                </a:solidFill>
                <a:latin typeface="Arial Rounded MT Bold" pitchFamily="34" charset="0"/>
              </a:rPr>
              <a:t>Wenn ihr jedoch wie wilde Tiere aufeinander losgeht, einander beisst und zerfleischt, dann passt nur auf! Sonst werdet ihr am Ende noch einer vom anderen aufgefressen.</a:t>
            </a:r>
            <a:endParaRPr lang="de-DE" sz="3600" dirty="0">
              <a:ln w="15875">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87824" y="5085184"/>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Galater-Brief 5,15</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44118" y="6381328"/>
            <a:ext cx="3816350" cy="289073"/>
          </a:xfrm>
          <a:noFill/>
          <a:ln/>
          <a:effectLst>
            <a:outerShdw dist="35921" dir="2700000" algn="ctr" rotWithShape="0">
              <a:srgbClr val="000000"/>
            </a:outerShdw>
          </a:effectLst>
        </p:spPr>
        <p:txBody>
          <a:bodyPr/>
          <a:lstStyle/>
          <a:p>
            <a:pPr algn="l">
              <a:lnSpc>
                <a:spcPct val="80000"/>
              </a:lnSpc>
            </a:pPr>
            <a:r>
              <a:rPr lang="de-CH" sz="1000" dirty="0">
                <a:solidFill>
                  <a:srgbClr val="FFFFFF"/>
                </a:solidFill>
              </a:rPr>
              <a:t>So lebe ich mit Jesus</a:t>
            </a:r>
          </a:p>
        </p:txBody>
      </p:sp>
    </p:spTree>
    <p:extLst>
      <p:ext uri="{BB962C8B-B14F-4D97-AF65-F5344CB8AC3E}">
        <p14:creationId xmlns:p14="http://schemas.microsoft.com/office/powerpoint/2010/main" val="1590116517"/>
      </p:ext>
    </p:extLst>
  </p:cSld>
  <p:clrMapOvr>
    <a:masterClrMapping/>
  </p:clrMapOvr>
  <p:transition spd="slow">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3000" b="-3000"/>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ctrTitle"/>
          </p:nvPr>
        </p:nvSpPr>
        <p:spPr>
          <a:xfrm>
            <a:off x="107504" y="188640"/>
            <a:ext cx="6768752" cy="830997"/>
          </a:xfr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marL="1117600" indent="-1117600" algn="l"/>
            <a:r>
              <a:rPr lang="de-CH" sz="6000" dirty="0">
                <a:ln>
                  <a:solidFill>
                    <a:srgbClr val="000000"/>
                  </a:solidFill>
                </a:ln>
                <a:solidFill>
                  <a:schemeClr val="bg1"/>
                </a:solidFill>
                <a:latin typeface="Arial Rounded MT Bold" pitchFamily="34" charset="0"/>
              </a:rPr>
              <a:t>Schlussgedanke</a:t>
            </a:r>
            <a:r>
              <a:rPr lang="de-DE" sz="6000" dirty="0">
                <a:ln>
                  <a:solidFill>
                    <a:srgbClr val="000000"/>
                  </a:solidFill>
                </a:ln>
                <a:solidFill>
                  <a:schemeClr val="bg1"/>
                </a:solidFill>
                <a:latin typeface="Arial Rounded MT Bold" pitchFamily="34" charset="0"/>
              </a:rPr>
              <a:t> </a:t>
            </a:r>
            <a:endParaRPr lang="de-CH" sz="6000" dirty="0">
              <a:ln>
                <a:solidFill>
                  <a:srgbClr val="000000"/>
                </a:solidFill>
              </a:ln>
              <a:solidFill>
                <a:schemeClr val="bg1"/>
              </a:solidFill>
              <a:latin typeface="Arial Rounded MT Bold" pitchFamily="34" charset="0"/>
            </a:endParaRPr>
          </a:p>
        </p:txBody>
      </p:sp>
      <p:sp>
        <p:nvSpPr>
          <p:cNvPr id="58376" name="Rectangle 8"/>
          <p:cNvSpPr>
            <a:spLocks noGrp="1" noChangeArrowheads="1"/>
          </p:cNvSpPr>
          <p:nvPr>
            <p:ph type="subTitle" idx="1"/>
          </p:nvPr>
        </p:nvSpPr>
        <p:spPr>
          <a:xfrm>
            <a:off x="5292080" y="6537903"/>
            <a:ext cx="3816350" cy="289073"/>
          </a:xfrm>
          <a:noFill/>
          <a:ln/>
          <a:effectLst>
            <a:outerShdw dist="35921" dir="2700000" algn="ctr" rotWithShape="0">
              <a:srgbClr val="000000"/>
            </a:outerShdw>
          </a:effectLst>
        </p:spPr>
        <p:txBody>
          <a:bodyPr/>
          <a:lstStyle/>
          <a:p>
            <a:pPr lvl="0" algn="r">
              <a:lnSpc>
                <a:spcPct val="80000"/>
              </a:lnSpc>
            </a:pPr>
            <a:r>
              <a:rPr lang="de-CH" sz="1200" dirty="0">
                <a:solidFill>
                  <a:srgbClr val="FFFFFF"/>
                </a:solidFill>
              </a:rPr>
              <a:t>So lebe ich mit Jesus</a:t>
            </a:r>
          </a:p>
        </p:txBody>
      </p:sp>
    </p:spTree>
  </p:cSld>
  <p:clrMapOvr>
    <a:masterClrMapping/>
  </p:clrMapOvr>
  <p:transition spd="slow">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1000" r="-1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8506" y="44624"/>
            <a:ext cx="9175542" cy="2308324"/>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7200" dirty="0" smtClean="0">
                <a:ln>
                  <a:solidFill>
                    <a:srgbClr val="000000"/>
                  </a:solidFill>
                </a:ln>
                <a:solidFill>
                  <a:srgbClr val="FFFFFF"/>
                </a:solidFill>
                <a:latin typeface="Bradley Hand ITC" pitchFamily="66" charset="0"/>
              </a:rPr>
              <a:t>Herzlich willkommen</a:t>
            </a:r>
            <a:br>
              <a:rPr lang="de-CH" sz="7200" dirty="0" smtClean="0">
                <a:ln>
                  <a:solidFill>
                    <a:srgbClr val="000000"/>
                  </a:solidFill>
                </a:ln>
                <a:solidFill>
                  <a:srgbClr val="FFFFFF"/>
                </a:solidFill>
                <a:latin typeface="Bradley Hand ITC" pitchFamily="66" charset="0"/>
              </a:rPr>
            </a:br>
            <a:r>
              <a:rPr lang="de-CH" sz="7200" dirty="0" smtClean="0">
                <a:ln>
                  <a:solidFill>
                    <a:srgbClr val="000000"/>
                  </a:solidFill>
                </a:ln>
                <a:solidFill>
                  <a:srgbClr val="FFFFFF"/>
                </a:solidFill>
                <a:latin typeface="Bradley Hand ITC" pitchFamily="66" charset="0"/>
              </a:rPr>
              <a:t>Du begnadeter Sünder!</a:t>
            </a:r>
            <a:endParaRPr lang="de-DE" sz="7200" dirty="0">
              <a:ln>
                <a:solidFill>
                  <a:srgbClr val="000000"/>
                </a:solidFill>
              </a:ln>
              <a:solidFill>
                <a:srgbClr val="FFFFFF"/>
              </a:solidFill>
              <a:latin typeface="Bradley Hand ITC" pitchFamily="66"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smtClean="0">
                <a:solidFill>
                  <a:srgbClr val="FFFFFF"/>
                </a:solidFill>
              </a:rPr>
              <a:t>So lebe ich mit Jesus</a:t>
            </a:r>
            <a:endParaRPr lang="de-CH" sz="1200" dirty="0">
              <a:solidFill>
                <a:srgbClr val="FFFFFF"/>
              </a:solidFill>
            </a:endParaRPr>
          </a:p>
        </p:txBody>
      </p:sp>
    </p:spTree>
    <p:extLst>
      <p:ext uri="{BB962C8B-B14F-4D97-AF65-F5344CB8AC3E}">
        <p14:creationId xmlns:p14="http://schemas.microsoft.com/office/powerpoint/2010/main" val="2310019643"/>
      </p:ext>
    </p:extLst>
  </p:cSld>
  <p:clrMapOvr>
    <a:masterClrMapping/>
  </p:clrMapOvr>
  <p:transition spd="slow">
    <p:wipe dir="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9001001" cy="193899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defPPr>
              <a:defRPr lang="de-CH"/>
            </a:defPPr>
            <a:lvl1pPr>
              <a:spcBef>
                <a:spcPct val="50000"/>
              </a:spcBef>
              <a:defRPr sz="3200">
                <a:ln w="19050">
                  <a:solidFill>
                    <a:srgbClr val="000000"/>
                  </a:solidFill>
                </a:ln>
                <a:solidFill>
                  <a:srgbClr val="FFFFFF"/>
                </a:solidFill>
                <a:latin typeface="Arial Rounded MT Bold" pitchFamily="34" charset="0"/>
              </a:defRPr>
            </a:lvl1pPr>
          </a:lstStyle>
          <a:p>
            <a:r>
              <a:rPr lang="de-CH" sz="6000" dirty="0"/>
              <a:t>„Seid voll Dankbarkeit gegenüber Gott!“</a:t>
            </a:r>
            <a:endParaRPr lang="de-DE" sz="6000" dirty="0"/>
          </a:p>
        </p:txBody>
      </p:sp>
      <p:sp>
        <p:nvSpPr>
          <p:cNvPr id="312323" name="Text Box 3"/>
          <p:cNvSpPr txBox="1">
            <a:spLocks noChangeArrowheads="1"/>
          </p:cNvSpPr>
          <p:nvPr/>
        </p:nvSpPr>
        <p:spPr bwMode="auto">
          <a:xfrm>
            <a:off x="2195735" y="2231305"/>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3,15</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4136868247"/>
      </p:ext>
    </p:extLst>
  </p:cSld>
  <p:clrMapOvr>
    <a:masterClrMapping/>
  </p:clrMapOvr>
  <p:transition spd="slow">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44624"/>
            <a:ext cx="8928992" cy="3046988"/>
          </a:xfrm>
          <a:prstGeom prst="rect">
            <a:avLst/>
          </a:prstGeom>
          <a:noFill/>
          <a:ln w="6350" algn="ctr">
            <a:noFill/>
            <a:miter lim="800000"/>
            <a:headEnd/>
            <a:tailEnd/>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Lst>
        </p:spPr>
        <p:txBody>
          <a:bodyPr wrap="square">
            <a:spAutoFit/>
          </a:bodyPr>
          <a:lstStyle>
            <a:defPPr>
              <a:defRPr lang="de-CH"/>
            </a:defPPr>
            <a:lvl1pPr>
              <a:spcBef>
                <a:spcPct val="50000"/>
              </a:spcBef>
              <a:defRPr sz="3200">
                <a:ln w="12700">
                  <a:solidFill>
                    <a:srgbClr val="000000"/>
                  </a:solidFill>
                </a:ln>
                <a:solidFill>
                  <a:srgbClr val="FFFFFF"/>
                </a:solidFill>
                <a:latin typeface="Arial Rounded MT Bold" pitchFamily="34" charset="0"/>
              </a:defRPr>
            </a:lvl1pPr>
          </a:lstStyle>
          <a:p>
            <a:r>
              <a:rPr lang="de-CH" sz="4800" dirty="0"/>
              <a:t>„Der Friede Gottes, der höher ist als alle Vernunft, bewahre eure Herzen und Sinne in Christus Jesus.“</a:t>
            </a:r>
            <a:endParaRPr lang="de-DE" sz="4800" dirty="0"/>
          </a:p>
        </p:txBody>
      </p:sp>
      <p:sp>
        <p:nvSpPr>
          <p:cNvPr id="312323" name="Text Box 3"/>
          <p:cNvSpPr txBox="1">
            <a:spLocks noChangeArrowheads="1"/>
          </p:cNvSpPr>
          <p:nvPr/>
        </p:nvSpPr>
        <p:spPr bwMode="auto">
          <a:xfrm>
            <a:off x="2927061" y="4365104"/>
            <a:ext cx="5976937" cy="40011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2000" dirty="0" smtClean="0">
                <a:ln>
                  <a:solidFill>
                    <a:srgbClr val="000000"/>
                  </a:solidFill>
                </a:ln>
                <a:solidFill>
                  <a:srgbClr val="FFFFFF"/>
                </a:solidFill>
                <a:latin typeface="Arial Rounded MT Bold" pitchFamily="34" charset="0"/>
              </a:rPr>
              <a:t>Philipper-Brief 4,7</a:t>
            </a:r>
            <a:endParaRPr lang="de-DE" sz="20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107504" y="6524303"/>
            <a:ext cx="3816350" cy="289073"/>
          </a:xfrm>
          <a:noFill/>
          <a:ln/>
          <a:effectLst>
            <a:outerShdw dist="35921" dir="2700000" algn="ctr" rotWithShape="0">
              <a:srgbClr val="000000"/>
            </a:outerShdw>
          </a:effectLst>
        </p:spPr>
        <p:txBody>
          <a:bodyPr/>
          <a:lstStyle/>
          <a:p>
            <a:pPr lvl="0" algn="l">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419487335"/>
      </p:ext>
    </p:extLst>
  </p:cSld>
  <p:clrMapOvr>
    <a:masterClrMapping/>
  </p:clrMapOvr>
  <p:transition spd="slow">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sp>
        <p:nvSpPr>
          <p:cNvPr id="122889" name="Rectangle 9"/>
          <p:cNvSpPr>
            <a:spLocks noGrp="1" noChangeArrowheads="1"/>
          </p:cNvSpPr>
          <p:nvPr>
            <p:ph type="subTitle" idx="1"/>
          </p:nvPr>
        </p:nvSpPr>
        <p:spPr>
          <a:xfrm>
            <a:off x="179388" y="6452295"/>
            <a:ext cx="3816350" cy="289073"/>
          </a:xfrm>
          <a:noFill/>
          <a:ln/>
          <a:effectLst>
            <a:outerShdw dist="35921" dir="2700000" algn="ctr" rotWithShape="0">
              <a:srgbClr val="000000"/>
            </a:outerShdw>
          </a:effectLst>
        </p:spPr>
        <p:txBody>
          <a:bodyPr/>
          <a:lstStyle/>
          <a:p>
            <a:pPr algn="l">
              <a:lnSpc>
                <a:spcPct val="80000"/>
              </a:lnSpc>
            </a:pPr>
            <a:r>
              <a:rPr lang="de-CH" sz="1600" dirty="0">
                <a:solidFill>
                  <a:srgbClr val="FFFFFF"/>
                </a:solidFill>
              </a:rPr>
              <a:t>So lebe ich mit Jesus</a:t>
            </a:r>
          </a:p>
        </p:txBody>
      </p:sp>
    </p:spTree>
  </p:cSld>
  <p:clrMapOvr>
    <a:masterClrMapping/>
  </p:clrMapOvr>
  <p:transition spd="slow">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t="-2000" b="-2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6" y="2348880"/>
            <a:ext cx="9175542" cy="378565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6000" dirty="0" smtClean="0">
                <a:ln>
                  <a:solidFill>
                    <a:srgbClr val="000000"/>
                  </a:solidFill>
                </a:ln>
                <a:solidFill>
                  <a:srgbClr val="FFFFFF"/>
                </a:solidFill>
                <a:latin typeface="Bradley Hand ITC" pitchFamily="66" charset="0"/>
              </a:rPr>
              <a:t>Guten Morgen und</a:t>
            </a:r>
            <a:br>
              <a:rPr lang="de-CH" sz="6000" dirty="0" smtClean="0">
                <a:ln>
                  <a:solidFill>
                    <a:srgbClr val="000000"/>
                  </a:solidFill>
                </a:ln>
                <a:solidFill>
                  <a:srgbClr val="FFFFFF"/>
                </a:solidFill>
                <a:latin typeface="Bradley Hand ITC" pitchFamily="66" charset="0"/>
              </a:rPr>
            </a:br>
            <a:r>
              <a:rPr lang="de-CH" sz="6000" dirty="0" smtClean="0">
                <a:ln>
                  <a:solidFill>
                    <a:srgbClr val="000000"/>
                  </a:solidFill>
                </a:ln>
                <a:solidFill>
                  <a:srgbClr val="FFFFFF"/>
                </a:solidFill>
                <a:latin typeface="Bradley Hand ITC" pitchFamily="66" charset="0"/>
              </a:rPr>
              <a:t>herzlich willkommen</a:t>
            </a:r>
            <a:br>
              <a:rPr lang="de-CH" sz="6000" dirty="0" smtClean="0">
                <a:ln>
                  <a:solidFill>
                    <a:srgbClr val="000000"/>
                  </a:solidFill>
                </a:ln>
                <a:solidFill>
                  <a:srgbClr val="FFFFFF"/>
                </a:solidFill>
                <a:latin typeface="Bradley Hand ITC" pitchFamily="66" charset="0"/>
              </a:rPr>
            </a:br>
            <a:r>
              <a:rPr lang="de-CH" sz="6000" dirty="0" smtClean="0">
                <a:ln>
                  <a:solidFill>
                    <a:srgbClr val="000000"/>
                  </a:solidFill>
                </a:ln>
                <a:solidFill>
                  <a:srgbClr val="FFFFFF"/>
                </a:solidFill>
                <a:latin typeface="Bradley Hand ITC" pitchFamily="66" charset="0"/>
              </a:rPr>
              <a:t>Ihr auserwählten, heilige und von Gott geliebte Leute!</a:t>
            </a:r>
            <a:endParaRPr lang="de-DE" sz="6000" dirty="0">
              <a:ln>
                <a:solidFill>
                  <a:srgbClr val="000000"/>
                </a:solidFill>
              </a:ln>
              <a:solidFill>
                <a:srgbClr val="FFFFFF"/>
              </a:solidFill>
              <a:latin typeface="Bradley Hand ITC" pitchFamily="66"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smtClean="0">
                <a:solidFill>
                  <a:srgbClr val="FFFFFF"/>
                </a:solidFill>
              </a:rPr>
              <a:t>So lebe ich mit Jesus</a:t>
            </a:r>
            <a:endParaRPr lang="de-CH" sz="1200" dirty="0">
              <a:solidFill>
                <a:srgbClr val="FFFFFF"/>
              </a:solidFill>
            </a:endParaRPr>
          </a:p>
        </p:txBody>
      </p:sp>
    </p:spTree>
    <p:extLst>
      <p:ext uri="{BB962C8B-B14F-4D97-AF65-F5344CB8AC3E}">
        <p14:creationId xmlns:p14="http://schemas.microsoft.com/office/powerpoint/2010/main" val="4095135248"/>
      </p:ext>
    </p:extLst>
  </p:cSld>
  <p:clrMapOvr>
    <a:masterClrMapping/>
  </p:clrMapOvr>
  <p:transition spd="slow">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8784977" cy="2800767"/>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4400" dirty="0">
                <a:ln w="19050">
                  <a:solidFill>
                    <a:srgbClr val="000000"/>
                  </a:solidFill>
                </a:ln>
                <a:solidFill>
                  <a:srgbClr val="FFFFFF"/>
                </a:solidFill>
                <a:latin typeface="Arial Rounded MT Bold" pitchFamily="34" charset="0"/>
              </a:rPr>
              <a:t>„Geschwister, ihr seid von Gott erwählt, ihr gehört zu seinem heiligen Volk, ihr seid von Gott geliebt.“</a:t>
            </a:r>
            <a:endParaRPr lang="de-DE" sz="44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907704" y="269962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1459966405"/>
      </p:ext>
    </p:extLst>
  </p:cSld>
  <p:clrMapOvr>
    <a:masterClrMapping/>
  </p:clrMapOvr>
  <p:transition spd="slow">
    <p:wipe dir="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l="-34000" r="-34000"/>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2267744" y="8698"/>
            <a:ext cx="6840761" cy="5016758"/>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200" dirty="0">
                <a:ln>
                  <a:solidFill>
                    <a:srgbClr val="000000"/>
                  </a:solidFill>
                </a:ln>
                <a:solidFill>
                  <a:srgbClr val="FFFFFF"/>
                </a:solidFill>
                <a:latin typeface="Arial Rounded MT Bold" pitchFamily="34" charset="0"/>
              </a:rPr>
              <a:t>„Jetzt hat Gott euch mit sich versöhnt durch den Tod, den Christus in seinem irdischen Körper auf sich nahm. </a:t>
            </a:r>
            <a:r>
              <a:rPr lang="de-CH" sz="3200" dirty="0" smtClean="0">
                <a:ln>
                  <a:solidFill>
                    <a:srgbClr val="000000"/>
                  </a:solidFill>
                </a:ln>
                <a:solidFill>
                  <a:srgbClr val="FFFFFF"/>
                </a:solidFill>
                <a:latin typeface="Arial Rounded MT Bold" pitchFamily="34" charset="0"/>
              </a:rPr>
              <a:t>Denn</a:t>
            </a:r>
            <a:br>
              <a:rPr lang="de-CH" sz="3200" dirty="0" smtClean="0">
                <a:ln>
                  <a:solidFill>
                    <a:srgbClr val="000000"/>
                  </a:solidFill>
                </a:ln>
                <a:solidFill>
                  <a:srgbClr val="FFFFFF"/>
                </a:solidFill>
                <a:latin typeface="Arial Rounded MT Bold" pitchFamily="34" charset="0"/>
              </a:rPr>
            </a:br>
            <a:r>
              <a:rPr lang="de-CH" sz="3200" dirty="0" smtClean="0">
                <a:ln>
                  <a:solidFill>
                    <a:srgbClr val="000000"/>
                  </a:solidFill>
                </a:ln>
                <a:solidFill>
                  <a:srgbClr val="FFFFFF"/>
                </a:solidFill>
                <a:latin typeface="Arial Rounded MT Bold" pitchFamily="34" charset="0"/>
              </a:rPr>
              <a:t>Gott </a:t>
            </a:r>
            <a:r>
              <a:rPr lang="de-CH" sz="3200" dirty="0">
                <a:ln>
                  <a:solidFill>
                    <a:srgbClr val="000000"/>
                  </a:solidFill>
                </a:ln>
                <a:solidFill>
                  <a:srgbClr val="FFFFFF"/>
                </a:solidFill>
                <a:latin typeface="Arial Rounded MT Bold" pitchFamily="34" charset="0"/>
              </a:rPr>
              <a:t>möchte euch zu Menschen machen, die heilig und ohne irgendeinen Makel vor ihn treten können und gegen die keine Anklage mehr erhoben werden kann.“</a:t>
            </a:r>
            <a:endParaRPr lang="de-DE" sz="3200" dirty="0">
              <a:ln>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2915816" y="4941168"/>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1,22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smtClean="0">
                <a:solidFill>
                  <a:srgbClr val="FFFFFF"/>
                </a:solidFill>
              </a:rPr>
              <a:t>So lebe ich mit Jesus</a:t>
            </a:r>
            <a:endParaRPr lang="de-CH" sz="1200" dirty="0">
              <a:solidFill>
                <a:srgbClr val="FFFFFF"/>
              </a:solidFill>
            </a:endParaRPr>
          </a:p>
        </p:txBody>
      </p:sp>
    </p:spTree>
    <p:extLst>
      <p:ext uri="{BB962C8B-B14F-4D97-AF65-F5344CB8AC3E}">
        <p14:creationId xmlns:p14="http://schemas.microsoft.com/office/powerpoint/2010/main" val="2137256096"/>
      </p:ext>
    </p:extLst>
  </p:cSld>
  <p:clrMapOvr>
    <a:masterClrMapping/>
  </p:clrMapOvr>
  <p:transition spd="slow">
    <p:wipe dir="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9001001"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w="19050">
                  <a:solidFill>
                    <a:srgbClr val="000000"/>
                  </a:solidFill>
                </a:ln>
                <a:solidFill>
                  <a:srgbClr val="FFFFFF"/>
                </a:solidFill>
                <a:latin typeface="Arial Rounded MT Bold" pitchFamily="34" charset="0"/>
              </a:rPr>
              <a:t>Geschwister, ihr seid von Gott erwählt, ihr gehört zu seinem heiligen Volk, ihr seid von Gott geliebt. Darum kleidet euch nun in tiefes Mitgefühl, in Freundlichkeit, Bescheidenheit, Rücksichtnahme und Geduld.</a:t>
            </a:r>
            <a:endParaRPr lang="de-DE" sz="36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331640" y="3447500"/>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3,12</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2604697435"/>
      </p:ext>
    </p:extLst>
  </p:cSld>
  <p:clrMapOvr>
    <a:masterClrMapping/>
  </p:clrMapOvr>
  <p:transition spd="slow">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107503" y="100945"/>
            <a:ext cx="7704857" cy="5632311"/>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w="19050">
                  <a:solidFill>
                    <a:srgbClr val="000000"/>
                  </a:solidFill>
                </a:ln>
                <a:solidFill>
                  <a:srgbClr val="FFFFFF"/>
                </a:solidFill>
                <a:latin typeface="Arial Rounded MT Bold" pitchFamily="34" charset="0"/>
              </a:rPr>
              <a:t>Geht nachsichtig miteinander um und vergebt einander, wenn einer dem anderen etwas vorzuwerfen hat. Genauso, wie der Herr euch vergeben hat, sollt auch ihr einander vergeben. Vor allem aber bekleidet euch mit der Liebe; sie ist das Band, das euch zu einer vollkommenen Einheit zusammenschliesst.</a:t>
            </a:r>
            <a:endParaRPr lang="de-DE" sz="36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3059558" y="5598532"/>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3,13-14</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397194198"/>
      </p:ext>
    </p:extLst>
  </p:cSld>
  <p:clrMapOvr>
    <a:masterClrMapping/>
  </p:clrMapOvr>
  <p:transition spd="slow">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312322" name="Text Box 2"/>
          <p:cNvSpPr txBox="1">
            <a:spLocks noChangeArrowheads="1"/>
          </p:cNvSpPr>
          <p:nvPr/>
        </p:nvSpPr>
        <p:spPr bwMode="auto">
          <a:xfrm>
            <a:off x="35495" y="18490"/>
            <a:ext cx="8784977" cy="3416320"/>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Lst>
        </p:spPr>
        <p:txBody>
          <a:bodyPr wrap="square">
            <a:spAutoFit/>
          </a:bodyPr>
          <a:lstStyle/>
          <a:p>
            <a:pPr>
              <a:spcBef>
                <a:spcPct val="50000"/>
              </a:spcBef>
            </a:pPr>
            <a:r>
              <a:rPr lang="de-CH" sz="3600" dirty="0">
                <a:ln w="19050">
                  <a:solidFill>
                    <a:srgbClr val="000000"/>
                  </a:solidFill>
                </a:ln>
                <a:solidFill>
                  <a:srgbClr val="FFFFFF"/>
                </a:solidFill>
                <a:latin typeface="Arial Rounded MT Bold" pitchFamily="34" charset="0"/>
              </a:rPr>
              <a:t>Der Frieden, der von Christus kommt, regiere euer Herz und alles, was ihr tut! Als Glieder eines Leibes seid ihr dazu berufen, miteinander in diesem Frieden zu leben. Und seid voll Dankbarkeit gegenüber Gott!</a:t>
            </a:r>
            <a:endParaRPr lang="de-DE" sz="3600" dirty="0">
              <a:ln w="19050">
                <a:solidFill>
                  <a:srgbClr val="000000"/>
                </a:solidFill>
              </a:ln>
              <a:solidFill>
                <a:srgbClr val="FFFFFF"/>
              </a:solidFill>
              <a:latin typeface="Arial Rounded MT Bold" pitchFamily="34" charset="0"/>
            </a:endParaRPr>
          </a:p>
        </p:txBody>
      </p:sp>
      <p:sp>
        <p:nvSpPr>
          <p:cNvPr id="312323" name="Text Box 3"/>
          <p:cNvSpPr txBox="1">
            <a:spLocks noChangeArrowheads="1"/>
          </p:cNvSpPr>
          <p:nvPr/>
        </p:nvSpPr>
        <p:spPr bwMode="auto">
          <a:xfrm>
            <a:off x="1259632" y="3573016"/>
            <a:ext cx="5976937" cy="369332"/>
          </a:xfrm>
          <a:prstGeom prst="rect">
            <a:avLst/>
          </a:prstGeom>
          <a:noFill/>
          <a:ln>
            <a:noFill/>
          </a:ln>
          <a:effectLst>
            <a:outerShdw dist="35921" dir="2700000" algn="ctr" rotWithShape="0">
              <a:srgbClr val="00000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r">
              <a:spcBef>
                <a:spcPct val="50000"/>
              </a:spcBef>
            </a:pPr>
            <a:r>
              <a:rPr lang="de-CH" sz="1800" dirty="0" smtClean="0">
                <a:ln>
                  <a:solidFill>
                    <a:srgbClr val="000000"/>
                  </a:solidFill>
                </a:ln>
                <a:solidFill>
                  <a:srgbClr val="FFFFFF"/>
                </a:solidFill>
                <a:latin typeface="Arial Rounded MT Bold" pitchFamily="34" charset="0"/>
              </a:rPr>
              <a:t>Kolosser-Brief 3,15</a:t>
            </a:r>
            <a:endParaRPr lang="de-DE" sz="1800" dirty="0">
              <a:ln>
                <a:solidFill>
                  <a:srgbClr val="000000"/>
                </a:solidFill>
              </a:ln>
              <a:solidFill>
                <a:srgbClr val="FFFFFF"/>
              </a:solidFill>
              <a:latin typeface="Arial Rounded MT Bold" pitchFamily="34" charset="0"/>
            </a:endParaRPr>
          </a:p>
        </p:txBody>
      </p:sp>
      <p:sp>
        <p:nvSpPr>
          <p:cNvPr id="312324" name="Rectangle 4"/>
          <p:cNvSpPr>
            <a:spLocks noGrp="1" noChangeArrowheads="1"/>
          </p:cNvSpPr>
          <p:nvPr>
            <p:ph type="subTitle" idx="1"/>
          </p:nvPr>
        </p:nvSpPr>
        <p:spPr>
          <a:xfrm>
            <a:off x="5220146" y="6525344"/>
            <a:ext cx="3816350" cy="289073"/>
          </a:xfrm>
          <a:noFill/>
          <a:ln/>
          <a:effectLst>
            <a:outerShdw dist="35921" dir="2700000" algn="ctr" rotWithShape="0">
              <a:srgbClr val="000000"/>
            </a:outerShdw>
          </a:effectLst>
        </p:spPr>
        <p:txBody>
          <a:bodyPr/>
          <a:lstStyle/>
          <a:p>
            <a:pPr algn="r">
              <a:lnSpc>
                <a:spcPct val="80000"/>
              </a:lnSpc>
            </a:pPr>
            <a:r>
              <a:rPr lang="de-CH" sz="1200" dirty="0">
                <a:solidFill>
                  <a:srgbClr val="FFFFFF"/>
                </a:solidFill>
              </a:rPr>
              <a:t>So lebe ich mit Jesus</a:t>
            </a:r>
          </a:p>
        </p:txBody>
      </p:sp>
    </p:spTree>
    <p:extLst>
      <p:ext uri="{BB962C8B-B14F-4D97-AF65-F5344CB8AC3E}">
        <p14:creationId xmlns:p14="http://schemas.microsoft.com/office/powerpoint/2010/main" val="1418452230"/>
      </p:ext>
    </p:extLst>
  </p:cSld>
  <p:clrMapOvr>
    <a:masterClrMapping/>
  </p:clrMapOvr>
  <p:transition spd="slow">
    <p:wipe dir="r"/>
  </p:transition>
  <p:timing>
    <p:tnLst>
      <p:par>
        <p:cTn id="1" dur="indefinite" restart="never" nodeType="tmRoot"/>
      </p:par>
    </p:tnLst>
  </p:timing>
</p:sld>
</file>

<file path=ppt/theme/theme1.xml><?xml version="1.0" encoding="utf-8"?>
<a:theme xmlns:a="http://schemas.openxmlformats.org/drawingml/2006/main" name="01072134">
  <a:themeElements>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fontScheme name="01072134">
      <a:majorFont>
        <a:latin typeface="Arial Black"/>
        <a:ea typeface=""/>
        <a:cs typeface=""/>
      </a:majorFont>
      <a:minorFont>
        <a:latin typeface="Arial"/>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01072134 1">
        <a:dk1>
          <a:srgbClr val="000000"/>
        </a:dk1>
        <a:lt1>
          <a:srgbClr val="FFFFFF"/>
        </a:lt1>
        <a:dk2>
          <a:srgbClr val="000000"/>
        </a:dk2>
        <a:lt2>
          <a:srgbClr val="333333"/>
        </a:lt2>
        <a:accent1>
          <a:srgbClr val="C0C0C0"/>
        </a:accent1>
        <a:accent2>
          <a:srgbClr val="808080"/>
        </a:accent2>
        <a:accent3>
          <a:srgbClr val="FFFFFF"/>
        </a:accent3>
        <a:accent4>
          <a:srgbClr val="000000"/>
        </a:accent4>
        <a:accent5>
          <a:srgbClr val="DCDCDC"/>
        </a:accent5>
        <a:accent6>
          <a:srgbClr val="737373"/>
        </a:accent6>
        <a:hlink>
          <a:srgbClr val="4D4D4D"/>
        </a:hlink>
        <a:folHlink>
          <a:srgbClr val="F8F8F8"/>
        </a:folHlink>
      </a:clrScheme>
      <a:clrMap bg1="lt1" tx1="dk1" bg2="lt2" tx2="dk2" accent1="accent1" accent2="accent2" accent3="accent3" accent4="accent4" accent5="accent5" accent6="accent6" hlink="hlink" folHlink="folHlink"/>
    </a:extraClrScheme>
    <a:extraClrScheme>
      <a:clrScheme name="01072134 2">
        <a:dk1>
          <a:srgbClr val="006699"/>
        </a:dk1>
        <a:lt1>
          <a:srgbClr val="FFFFFF"/>
        </a:lt1>
        <a:dk2>
          <a:srgbClr val="000000"/>
        </a:dk2>
        <a:lt2>
          <a:srgbClr val="808080"/>
        </a:lt2>
        <a:accent1>
          <a:srgbClr val="B1CFE7"/>
        </a:accent1>
        <a:accent2>
          <a:srgbClr val="CCCCFF"/>
        </a:accent2>
        <a:accent3>
          <a:srgbClr val="FFFFFF"/>
        </a:accent3>
        <a:accent4>
          <a:srgbClr val="005682"/>
        </a:accent4>
        <a:accent5>
          <a:srgbClr val="D5E4F1"/>
        </a:accent5>
        <a:accent6>
          <a:srgbClr val="B9B9E7"/>
        </a:accent6>
        <a:hlink>
          <a:srgbClr val="4274BE"/>
        </a:hlink>
        <a:folHlink>
          <a:srgbClr val="AF67FF"/>
        </a:folHlink>
      </a:clrScheme>
      <a:clrMap bg1="lt1" tx1="dk1" bg2="lt2" tx2="dk2" accent1="accent1" accent2="accent2" accent3="accent3" accent4="accent4" accent5="accent5" accent6="accent6" hlink="hlink" folHlink="folHlink"/>
    </a:extraClrScheme>
    <a:extraClrScheme>
      <a:clrScheme name="01072134 3">
        <a:dk1>
          <a:srgbClr val="003366"/>
        </a:dk1>
        <a:lt1>
          <a:srgbClr val="DEF6F1"/>
        </a:lt1>
        <a:dk2>
          <a:srgbClr val="003366"/>
        </a:dk2>
        <a:lt2>
          <a:srgbClr val="969696"/>
        </a:lt2>
        <a:accent1>
          <a:srgbClr val="FFFFFF"/>
        </a:accent1>
        <a:accent2>
          <a:srgbClr val="9CCAF0"/>
        </a:accent2>
        <a:accent3>
          <a:srgbClr val="ECFAF7"/>
        </a:accent3>
        <a:accent4>
          <a:srgbClr val="002A56"/>
        </a:accent4>
        <a:accent5>
          <a:srgbClr val="FFFFFF"/>
        </a:accent5>
        <a:accent6>
          <a:srgbClr val="8DB7D9"/>
        </a:accent6>
        <a:hlink>
          <a:srgbClr val="0066CC"/>
        </a:hlink>
        <a:folHlink>
          <a:srgbClr val="5F5F5F"/>
        </a:folHlink>
      </a:clrScheme>
      <a:clrMap bg1="lt1" tx1="dk1" bg2="lt2" tx2="dk2" accent1="accent1" accent2="accent2" accent3="accent3" accent4="accent4" accent5="accent5" accent6="accent6" hlink="hlink" folHlink="folHlink"/>
    </a:extraClrScheme>
    <a:extraClrScheme>
      <a:clrScheme name="01072134 4">
        <a:dk1>
          <a:srgbClr val="003366"/>
        </a:dk1>
        <a:lt1>
          <a:srgbClr val="FFFFD9"/>
        </a:lt1>
        <a:dk2>
          <a:srgbClr val="336699"/>
        </a:dk2>
        <a:lt2>
          <a:srgbClr val="777777"/>
        </a:lt2>
        <a:accent1>
          <a:srgbClr val="ECF9FE"/>
        </a:accent1>
        <a:accent2>
          <a:srgbClr val="2569A7"/>
        </a:accent2>
        <a:accent3>
          <a:srgbClr val="FFFFE9"/>
        </a:accent3>
        <a:accent4>
          <a:srgbClr val="002A56"/>
        </a:accent4>
        <a:accent5>
          <a:srgbClr val="F4FBFE"/>
        </a:accent5>
        <a:accent6>
          <a:srgbClr val="205E97"/>
        </a:accent6>
        <a:hlink>
          <a:srgbClr val="0099CC"/>
        </a:hlink>
        <a:folHlink>
          <a:srgbClr val="FF9900"/>
        </a:folHlink>
      </a:clrScheme>
      <a:clrMap bg1="lt1" tx1="dk1" bg2="lt2" tx2="dk2" accent1="accent1" accent2="accent2" accent3="accent3" accent4="accent4" accent5="accent5" accent6="accent6" hlink="hlink" folHlink="folHlink"/>
    </a:extraClrScheme>
    <a:extraClrScheme>
      <a:clrScheme name="01072134 5">
        <a:dk1>
          <a:srgbClr val="336699"/>
        </a:dk1>
        <a:lt1>
          <a:srgbClr val="EBF1F7"/>
        </a:lt1>
        <a:dk2>
          <a:srgbClr val="5F5F5F"/>
        </a:dk2>
        <a:lt2>
          <a:srgbClr val="005A58"/>
        </a:lt2>
        <a:accent1>
          <a:srgbClr val="B2C7D6"/>
        </a:accent1>
        <a:accent2>
          <a:srgbClr val="698CCB"/>
        </a:accent2>
        <a:accent3>
          <a:srgbClr val="F3F7FA"/>
        </a:accent3>
        <a:accent4>
          <a:srgbClr val="2A5682"/>
        </a:accent4>
        <a:accent5>
          <a:srgbClr val="D5E0E8"/>
        </a:accent5>
        <a:accent6>
          <a:srgbClr val="5E7EB8"/>
        </a:accent6>
        <a:hlink>
          <a:srgbClr val="DFEFFF"/>
        </a:hlink>
        <a:folHlink>
          <a:srgbClr val="003399"/>
        </a:folHlink>
      </a:clrScheme>
      <a:clrMap bg1="lt1" tx1="dk1" bg2="lt2" tx2="dk2" accent1="accent1" accent2="accent2" accent3="accent3" accent4="accent4" accent5="accent5" accent6="accent6" hlink="hlink" folHlink="folHlink"/>
    </a:extraClrScheme>
    <a:extraClrScheme>
      <a:clrScheme name="01072134 6">
        <a:dk1>
          <a:srgbClr val="005A58"/>
        </a:dk1>
        <a:lt1>
          <a:srgbClr val="006699"/>
        </a:lt1>
        <a:dk2>
          <a:srgbClr val="0058B8"/>
        </a:dk2>
        <a:lt2>
          <a:srgbClr val="336699"/>
        </a:lt2>
        <a:accent1>
          <a:srgbClr val="98BED8"/>
        </a:accent1>
        <a:accent2>
          <a:srgbClr val="6D6FC7"/>
        </a:accent2>
        <a:accent3>
          <a:srgbClr val="AAB4D8"/>
        </a:accent3>
        <a:accent4>
          <a:srgbClr val="005682"/>
        </a:accent4>
        <a:accent5>
          <a:srgbClr val="CADBE9"/>
        </a:accent5>
        <a:accent6>
          <a:srgbClr val="6264B4"/>
        </a:accent6>
        <a:hlink>
          <a:srgbClr val="CCECFF"/>
        </a:hlink>
        <a:folHlink>
          <a:srgbClr val="0033CC"/>
        </a:folHlink>
      </a:clrScheme>
      <a:clrMap bg1="dk2" tx1="lt1" bg2="dk1" tx2="lt2" accent1="accent1" accent2="accent2" accent3="accent3" accent4="accent4" accent5="accent5" accent6="accent6" hlink="hlink" folHlink="folHlink"/>
    </a:extraClrScheme>
    <a:extraClrScheme>
      <a:clrScheme name="01072134 7">
        <a:dk1>
          <a:srgbClr val="336699"/>
        </a:dk1>
        <a:lt1>
          <a:srgbClr val="C0C0C0"/>
        </a:lt1>
        <a:dk2>
          <a:srgbClr val="49718D"/>
        </a:dk2>
        <a:lt2>
          <a:srgbClr val="5C1F00"/>
        </a:lt2>
        <a:accent1>
          <a:srgbClr val="DDDDDD"/>
        </a:accent1>
        <a:accent2>
          <a:srgbClr val="BE7960"/>
        </a:accent2>
        <a:accent3>
          <a:srgbClr val="DCDCDC"/>
        </a:accent3>
        <a:accent4>
          <a:srgbClr val="2A5682"/>
        </a:accent4>
        <a:accent5>
          <a:srgbClr val="EBEBEB"/>
        </a:accent5>
        <a:accent6>
          <a:srgbClr val="AC6D56"/>
        </a:accent6>
        <a:hlink>
          <a:srgbClr val="65A0BD"/>
        </a:hlink>
        <a:folHlink>
          <a:srgbClr val="D3A219"/>
        </a:folHlink>
      </a:clrScheme>
      <a:clrMap bg1="lt1" tx1="dk1" bg2="lt2" tx2="dk2" accent1="accent1" accent2="accent2" accent3="accent3" accent4="accent4" accent5="accent5" accent6="accent6" hlink="hlink" folHlink="folHlink"/>
    </a:extraClrScheme>
    <a:extraClrScheme>
      <a:clrScheme name="01072134 8">
        <a:dk1>
          <a:srgbClr val="336699"/>
        </a:dk1>
        <a:lt1>
          <a:srgbClr val="0099CC"/>
        </a:lt1>
        <a:dk2>
          <a:srgbClr val="000066"/>
        </a:dk2>
        <a:lt2>
          <a:srgbClr val="336699"/>
        </a:lt2>
        <a:accent1>
          <a:srgbClr val="336699"/>
        </a:accent1>
        <a:accent2>
          <a:srgbClr val="DDDDDD"/>
        </a:accent2>
        <a:accent3>
          <a:srgbClr val="AAAAB8"/>
        </a:accent3>
        <a:accent4>
          <a:srgbClr val="0082AE"/>
        </a:accent4>
        <a:accent5>
          <a:srgbClr val="ADB8CA"/>
        </a:accent5>
        <a:accent6>
          <a:srgbClr val="C8C8C8"/>
        </a:accent6>
        <a:hlink>
          <a:srgbClr val="7AC3EC"/>
        </a:hlink>
        <a:folHlink>
          <a:srgbClr val="D7EAFF"/>
        </a:folHlink>
      </a:clrScheme>
      <a:clrMap bg1="dk2" tx1="lt1" bg2="dk1" tx2="lt2" accent1="accent1" accent2="accent2" accent3="accent3" accent4="accent4" accent5="accent5" accent6="accent6" hlink="hlink" folHlink="folHlink"/>
    </a:extraClrScheme>
    <a:extraClrScheme>
      <a:clrScheme name="01072134 9">
        <a:dk1>
          <a:srgbClr val="2846A4"/>
        </a:dk1>
        <a:lt1>
          <a:srgbClr val="566272"/>
        </a:lt1>
        <a:dk2>
          <a:srgbClr val="004B70"/>
        </a:dk2>
        <a:lt2>
          <a:srgbClr val="777777"/>
        </a:lt2>
        <a:accent1>
          <a:srgbClr val="9CA5AA"/>
        </a:accent1>
        <a:accent2>
          <a:srgbClr val="88B2D2"/>
        </a:accent2>
        <a:accent3>
          <a:srgbClr val="B4B7BC"/>
        </a:accent3>
        <a:accent4>
          <a:srgbClr val="213A8B"/>
        </a:accent4>
        <a:accent5>
          <a:srgbClr val="CBCFD2"/>
        </a:accent5>
        <a:accent6>
          <a:srgbClr val="7BA1BE"/>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01072134 10">
        <a:dk1>
          <a:srgbClr val="003366"/>
        </a:dk1>
        <a:lt1>
          <a:srgbClr val="FFFFFF"/>
        </a:lt1>
        <a:dk2>
          <a:srgbClr val="003366"/>
        </a:dk2>
        <a:lt2>
          <a:srgbClr val="808080"/>
        </a:lt2>
        <a:accent1>
          <a:srgbClr val="B7D6E7"/>
        </a:accent1>
        <a:accent2>
          <a:srgbClr val="24446A"/>
        </a:accent2>
        <a:accent3>
          <a:srgbClr val="FFFFFF"/>
        </a:accent3>
        <a:accent4>
          <a:srgbClr val="002A56"/>
        </a:accent4>
        <a:accent5>
          <a:srgbClr val="D8E8F1"/>
        </a:accent5>
        <a:accent6>
          <a:srgbClr val="203D5F"/>
        </a:accent6>
        <a:hlink>
          <a:srgbClr val="518FB1"/>
        </a:hlink>
        <a:folHlink>
          <a:srgbClr val="333333"/>
        </a:folHlink>
      </a:clrScheme>
      <a:clrMap bg1="lt1" tx1="dk1" bg2="lt2" tx2="dk2" accent1="accent1" accent2="accent2" accent3="accent3" accent4="accent4" accent5="accent5" accent6="accent6" hlink="hlink" folHlink="folHlink"/>
    </a:extraClrScheme>
    <a:extraClrScheme>
      <a:clrScheme name="01072134 11">
        <a:dk1>
          <a:srgbClr val="336699"/>
        </a:dk1>
        <a:lt1>
          <a:srgbClr val="FFFFFF"/>
        </a:lt1>
        <a:dk2>
          <a:srgbClr val="003399"/>
        </a:dk2>
        <a:lt2>
          <a:srgbClr val="969696"/>
        </a:lt2>
        <a:accent1>
          <a:srgbClr val="CCECFF"/>
        </a:accent1>
        <a:accent2>
          <a:srgbClr val="6A90BA"/>
        </a:accent2>
        <a:accent3>
          <a:srgbClr val="FFFFFF"/>
        </a:accent3>
        <a:accent4>
          <a:srgbClr val="2A5682"/>
        </a:accent4>
        <a:accent5>
          <a:srgbClr val="E2F4FF"/>
        </a:accent5>
        <a:accent6>
          <a:srgbClr val="5F82A8"/>
        </a:accent6>
        <a:hlink>
          <a:srgbClr val="CC3300"/>
        </a:hlink>
        <a:folHlink>
          <a:srgbClr val="336699"/>
        </a:folHlink>
      </a:clrScheme>
      <a:clrMap bg1="lt1" tx1="dk1" bg2="lt2" tx2="dk2" accent1="accent1" accent2="accent2" accent3="accent3" accent4="accent4" accent5="accent5" accent6="accent6" hlink="hlink" folHlink="folHlink"/>
    </a:extraClrScheme>
    <a:extraClrScheme>
      <a:clrScheme name="01072134 12">
        <a:dk1>
          <a:srgbClr val="4D4D4D"/>
        </a:dk1>
        <a:lt1>
          <a:srgbClr val="666699"/>
        </a:lt1>
        <a:dk2>
          <a:srgbClr val="36587E"/>
        </a:dk2>
        <a:lt2>
          <a:srgbClr val="3E3E5C"/>
        </a:lt2>
        <a:accent1>
          <a:srgbClr val="90AFCC"/>
        </a:accent1>
        <a:accent2>
          <a:srgbClr val="2170AB"/>
        </a:accent2>
        <a:accent3>
          <a:srgbClr val="B8B8CA"/>
        </a:accent3>
        <a:accent4>
          <a:srgbClr val="404040"/>
        </a:accent4>
        <a:accent5>
          <a:srgbClr val="C6D4E2"/>
        </a:accent5>
        <a:accent6>
          <a:srgbClr val="1D659B"/>
        </a:accent6>
        <a:hlink>
          <a:srgbClr val="A8CCF0"/>
        </a:hlink>
        <a:folHlink>
          <a:srgbClr val="DDDDDD"/>
        </a:folHlink>
      </a:clrScheme>
      <a:clrMap bg1="lt1" tx1="dk1" bg2="lt2" tx2="dk2" accent1="accent1" accent2="accent2" accent3="accent3" accent4="accent4" accent5="accent5" accent6="accent6" hlink="hlink" folHlink="folHlink"/>
    </a:extraClrScheme>
    <a:extraClrScheme>
      <a:clrScheme name="01072134 13">
        <a:dk1>
          <a:srgbClr val="2D5C8B"/>
        </a:dk1>
        <a:lt1>
          <a:srgbClr val="E0EAF4"/>
        </a:lt1>
        <a:dk2>
          <a:srgbClr val="35648B"/>
        </a:dk2>
        <a:lt2>
          <a:srgbClr val="2D2015"/>
        </a:lt2>
        <a:accent1>
          <a:srgbClr val="92A4B0"/>
        </a:accent1>
        <a:accent2>
          <a:srgbClr val="8F5F2F"/>
        </a:accent2>
        <a:accent3>
          <a:srgbClr val="EDF3F8"/>
        </a:accent3>
        <a:accent4>
          <a:srgbClr val="254D76"/>
        </a:accent4>
        <a:accent5>
          <a:srgbClr val="C7CFD4"/>
        </a:accent5>
        <a:accent6>
          <a:srgbClr val="81552A"/>
        </a:accent6>
        <a:hlink>
          <a:srgbClr val="EADF7A"/>
        </a:hlink>
        <a:folHlink>
          <a:srgbClr val="003366"/>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emplate>01072134</Template>
  <TotalTime>0</TotalTime>
  <Words>857</Words>
  <Application>Microsoft Office PowerPoint</Application>
  <PresentationFormat>Bildschirmpräsentation (4:3)</PresentationFormat>
  <Paragraphs>92</Paragraphs>
  <Slides>32</Slides>
  <Notes>0</Notes>
  <HiddenSlides>0</HiddenSlides>
  <MMClips>0</MMClips>
  <ScaleCrop>false</ScaleCrop>
  <HeadingPairs>
    <vt:vector size="4" baseType="variant">
      <vt:variant>
        <vt:lpstr>Design</vt:lpstr>
      </vt:variant>
      <vt:variant>
        <vt:i4>1</vt:i4>
      </vt:variant>
      <vt:variant>
        <vt:lpstr>Folientitel</vt:lpstr>
      </vt:variant>
      <vt:variant>
        <vt:i4>32</vt:i4>
      </vt:variant>
    </vt:vector>
  </HeadingPairs>
  <TitlesOfParts>
    <vt:vector size="33" baseType="lpstr">
      <vt:lpstr>01072134</vt:lpstr>
      <vt:lpstr>Ich entdecke neue Lebensqualität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    …durch neue Verhaltensweisen in Beziehungen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II.    …durch tiefere Gemeinschaft und echte Geborgenheit</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Schlussgedanke </vt:lpstr>
      <vt:lpstr>PowerPoint-Präsentation</vt:lpstr>
      <vt:lpstr>PowerPoint-Präsentation</vt:lpstr>
      <vt:lpstr>PowerPoint-Präsentation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So lebe ich mit Jesus - Teil 3/4 - Ich entdecke neue Lebensqualität - Folien</dc:title>
  <dc:creator>Jürg Birnstiel</dc:creator>
  <cp:lastModifiedBy>Me</cp:lastModifiedBy>
  <cp:revision>597</cp:revision>
  <cp:lastPrinted>1601-01-01T00:00:00Z</cp:lastPrinted>
  <dcterms:created xsi:type="dcterms:W3CDTF">2005-04-13T18:10:29Z</dcterms:created>
  <dcterms:modified xsi:type="dcterms:W3CDTF">2013-03-05T20:14:12Z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TC010721341031</vt:lpwstr>
  </property>
</Properties>
</file>