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50"/>
  </p:notesMasterIdLst>
  <p:handoutMasterIdLst>
    <p:handoutMasterId r:id="rId51"/>
  </p:handoutMasterIdLst>
  <p:sldIdLst>
    <p:sldId id="1110" r:id="rId2"/>
    <p:sldId id="1201" r:id="rId3"/>
    <p:sldId id="1274" r:id="rId4"/>
    <p:sldId id="1275" r:id="rId5"/>
    <p:sldId id="1239" r:id="rId6"/>
    <p:sldId id="1240" r:id="rId7"/>
    <p:sldId id="1241" r:id="rId8"/>
    <p:sldId id="1242" r:id="rId9"/>
    <p:sldId id="1243" r:id="rId10"/>
    <p:sldId id="1244" r:id="rId11"/>
    <p:sldId id="1245" r:id="rId12"/>
    <p:sldId id="1246" r:id="rId13"/>
    <p:sldId id="1237" r:id="rId14"/>
    <p:sldId id="1247" r:id="rId15"/>
    <p:sldId id="1248" r:id="rId16"/>
    <p:sldId id="1249" r:id="rId17"/>
    <p:sldId id="1250" r:id="rId18"/>
    <p:sldId id="1251" r:id="rId19"/>
    <p:sldId id="1252" r:id="rId20"/>
    <p:sldId id="1253" r:id="rId21"/>
    <p:sldId id="1106" r:id="rId22"/>
    <p:sldId id="1254" r:id="rId23"/>
    <p:sldId id="1255" r:id="rId24"/>
    <p:sldId id="1256" r:id="rId25"/>
    <p:sldId id="1257" r:id="rId26"/>
    <p:sldId id="1258" r:id="rId27"/>
    <p:sldId id="1259" r:id="rId28"/>
    <p:sldId id="1238" r:id="rId29"/>
    <p:sldId id="1260" r:id="rId30"/>
    <p:sldId id="1261" r:id="rId31"/>
    <p:sldId id="1262" r:id="rId32"/>
    <p:sldId id="1263" r:id="rId33"/>
    <p:sldId id="1264" r:id="rId34"/>
    <p:sldId id="1265" r:id="rId35"/>
    <p:sldId id="1266" r:id="rId36"/>
    <p:sldId id="1267" r:id="rId37"/>
    <p:sldId id="1107" r:id="rId38"/>
    <p:sldId id="1268" r:id="rId39"/>
    <p:sldId id="1269" r:id="rId40"/>
    <p:sldId id="1270" r:id="rId41"/>
    <p:sldId id="1271" r:id="rId42"/>
    <p:sldId id="1272" r:id="rId43"/>
    <p:sldId id="1273" r:id="rId44"/>
    <p:sldId id="1276" r:id="rId45"/>
    <p:sldId id="1280" r:id="rId46"/>
    <p:sldId id="1277" r:id="rId47"/>
    <p:sldId id="1278" r:id="rId48"/>
    <p:sldId id="1279" r:id="rId49"/>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275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27163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70268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2337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4598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75451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0378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85147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79554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96619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48412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164309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76016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8180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902489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63355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95967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831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83004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52720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52014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00835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94985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57260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62511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53644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65634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1456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427091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959484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20987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923221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205331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921680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842813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16092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006431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13998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4754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88905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29725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19124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62289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80973"/>
            <a:ext cx="4439816" cy="6001643"/>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Weg mit ihm!</a:t>
            </a:r>
            <a:br>
              <a:rPr lang="de-DE" altLang="de-DE" sz="3600" dirty="0">
                <a:solidFill>
                  <a:schemeClr val="tx1"/>
                </a:solidFill>
                <a:effectLst/>
                <a:latin typeface="Source Sans Pro Black" panose="020B0803030403020204" pitchFamily="34" charset="0"/>
                <a:ea typeface="Source Sans Pro Black" panose="020B0803030403020204" pitchFamily="34" charset="0"/>
              </a:rPr>
            </a:br>
            <a:r>
              <a:rPr lang="de-DE" altLang="de-DE" sz="3600" dirty="0">
                <a:solidFill>
                  <a:schemeClr val="tx1"/>
                </a:solidFill>
                <a:effectLst/>
                <a:latin typeface="Source Sans Pro Black" panose="020B0803030403020204" pitchFamily="34" charset="0"/>
                <a:ea typeface="Source Sans Pro Black" panose="020B0803030403020204" pitchFamily="34" charset="0"/>
              </a:rPr>
              <a:t>Lass ihn kreuzigen!</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Johannes-Evangelium 19,1-16</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Jesus leidet und siegt – für dich!</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(2/4)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44522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19,11-12</a:t>
            </a:r>
            <a:endParaRPr lang="de-DE" altLang="de-DE" sz="1200" dirty="0">
              <a:effectLst/>
            </a:endParaRPr>
          </a:p>
        </p:txBody>
      </p:sp>
      <p:sp>
        <p:nvSpPr>
          <p:cNvPr id="7" name="Rectangle 2"/>
          <p:cNvSpPr>
            <a:spLocks noGrp="1" noChangeArrowheads="1"/>
          </p:cNvSpPr>
          <p:nvPr>
            <p:ph type="ctrTitle"/>
          </p:nvPr>
        </p:nvSpPr>
        <p:spPr>
          <a:xfrm>
            <a:off x="8328248" y="116632"/>
            <a:ext cx="3672408" cy="517064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200" dirty="0">
                <a:solidFill>
                  <a:schemeClr val="tx1"/>
                </a:solidFill>
                <a:effectLst/>
                <a:latin typeface="Source Sans Pro" panose="020B0503030403020204" pitchFamily="34" charset="0"/>
                <a:ea typeface="Source Sans Pro" panose="020B0503030403020204" pitchFamily="34" charset="0"/>
              </a:rPr>
              <a:t>Jesus erwiderte: „Du hättest keine Macht über mich, wenn sie dir nicht von oben gegeben wäre. Deshalb trägt der, der mich dir übergeben hat, eine </a:t>
            </a:r>
            <a:r>
              <a:rPr lang="de-DE" altLang="de-DE" sz="2200" dirty="0" err="1">
                <a:solidFill>
                  <a:schemeClr val="tx1"/>
                </a:solidFill>
                <a:effectLst/>
                <a:latin typeface="Source Sans Pro" panose="020B0503030403020204" pitchFamily="34" charset="0"/>
                <a:ea typeface="Source Sans Pro" panose="020B0503030403020204" pitchFamily="34" charset="0"/>
              </a:rPr>
              <a:t>grössere</a:t>
            </a:r>
            <a:r>
              <a:rPr lang="de-DE" altLang="de-DE" sz="2200" dirty="0">
                <a:solidFill>
                  <a:schemeClr val="tx1"/>
                </a:solidFill>
                <a:effectLst/>
                <a:latin typeface="Source Sans Pro" panose="020B0503030403020204" pitchFamily="34" charset="0"/>
                <a:ea typeface="Source Sans Pro" panose="020B0503030403020204" pitchFamily="34" charset="0"/>
              </a:rPr>
              <a:t> Schuld.“ Daraufhin machte Pilatus noch einmal einen Versuch, Jesus freizulassen. Doch die Juden schrien: „Wenn du den freilässt, bist du nicht mehr der Freund des Kaisers! Jeder, der sich selbst zum König macht, stellt sich gegen den Kaiser.“</a:t>
            </a:r>
          </a:p>
        </p:txBody>
      </p:sp>
    </p:spTree>
    <p:extLst>
      <p:ext uri="{BB962C8B-B14F-4D97-AF65-F5344CB8AC3E}">
        <p14:creationId xmlns:p14="http://schemas.microsoft.com/office/powerpoint/2010/main" val="34207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0131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19,13-14</a:t>
            </a:r>
            <a:endParaRPr lang="de-DE" altLang="de-DE" sz="1200" dirty="0">
              <a:effectLst/>
            </a:endParaRPr>
          </a:p>
        </p:txBody>
      </p:sp>
      <p:sp>
        <p:nvSpPr>
          <p:cNvPr id="7" name="Rectangle 2"/>
          <p:cNvSpPr>
            <a:spLocks noGrp="1" noChangeArrowheads="1"/>
          </p:cNvSpPr>
          <p:nvPr>
            <p:ph type="ctrTitle"/>
          </p:nvPr>
        </p:nvSpPr>
        <p:spPr>
          <a:xfrm>
            <a:off x="8328248" y="116632"/>
            <a:ext cx="3672408" cy="449353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200" dirty="0">
                <a:solidFill>
                  <a:schemeClr val="tx1"/>
                </a:solidFill>
                <a:effectLst/>
                <a:latin typeface="Source Sans Pro" panose="020B0503030403020204" pitchFamily="34" charset="0"/>
                <a:ea typeface="Source Sans Pro" panose="020B0503030403020204" pitchFamily="34" charset="0"/>
              </a:rPr>
              <a:t>Diese Worte verfehlten ihre Wirkung nicht. Pilatus </a:t>
            </a:r>
            <a:r>
              <a:rPr lang="de-DE" altLang="de-DE" sz="2200" dirty="0" err="1">
                <a:solidFill>
                  <a:schemeClr val="tx1"/>
                </a:solidFill>
                <a:effectLst/>
                <a:latin typeface="Source Sans Pro" panose="020B0503030403020204" pitchFamily="34" charset="0"/>
                <a:ea typeface="Source Sans Pro" panose="020B0503030403020204" pitchFamily="34" charset="0"/>
              </a:rPr>
              <a:t>liess</a:t>
            </a:r>
            <a:r>
              <a:rPr lang="de-DE" altLang="de-DE" sz="2200" dirty="0">
                <a:solidFill>
                  <a:schemeClr val="tx1"/>
                </a:solidFill>
                <a:effectLst/>
                <a:latin typeface="Source Sans Pro" panose="020B0503030403020204" pitchFamily="34" charset="0"/>
                <a:ea typeface="Source Sans Pro" panose="020B0503030403020204" pitchFamily="34" charset="0"/>
              </a:rPr>
              <a:t> Jesus auf den Platz herausführen, den man das „Steinpflaster“ nannte und der auf hebräisch </a:t>
            </a:r>
            <a:r>
              <a:rPr lang="de-DE" altLang="de-DE" sz="2200" dirty="0" err="1">
                <a:solidFill>
                  <a:schemeClr val="tx1"/>
                </a:solidFill>
                <a:effectLst/>
                <a:latin typeface="Source Sans Pro" panose="020B0503030403020204" pitchFamily="34" charset="0"/>
                <a:ea typeface="Source Sans Pro" panose="020B0503030403020204" pitchFamily="34" charset="0"/>
              </a:rPr>
              <a:t>Gabbata</a:t>
            </a:r>
            <a:r>
              <a:rPr lang="de-DE" altLang="de-DE" sz="2200" dirty="0">
                <a:solidFill>
                  <a:schemeClr val="tx1"/>
                </a:solidFill>
                <a:effectLst/>
                <a:latin typeface="Source Sans Pro" panose="020B0503030403020204" pitchFamily="34" charset="0"/>
                <a:ea typeface="Source Sans Pro" panose="020B0503030403020204" pitchFamily="34" charset="0"/>
              </a:rPr>
              <a:t> </a:t>
            </a:r>
            <a:r>
              <a:rPr lang="de-DE" altLang="de-DE" sz="2200" dirty="0" err="1">
                <a:solidFill>
                  <a:schemeClr val="tx1"/>
                </a:solidFill>
                <a:effectLst/>
                <a:latin typeface="Source Sans Pro" panose="020B0503030403020204" pitchFamily="34" charset="0"/>
                <a:ea typeface="Source Sans Pro" panose="020B0503030403020204" pitchFamily="34" charset="0"/>
              </a:rPr>
              <a:t>hiess</a:t>
            </a:r>
            <a:r>
              <a:rPr lang="de-DE" altLang="de-DE" sz="2200" dirty="0">
                <a:solidFill>
                  <a:schemeClr val="tx1"/>
                </a:solidFill>
                <a:effectLst/>
                <a:latin typeface="Source Sans Pro" panose="020B0503030403020204" pitchFamily="34" charset="0"/>
                <a:ea typeface="Source Sans Pro" panose="020B0503030403020204" pitchFamily="34" charset="0"/>
              </a:rPr>
              <a:t>. Dort nahm Pilatus auf dem Richterstuhl Platz.</a:t>
            </a:r>
            <a:br>
              <a:rPr lang="de-DE" altLang="de-DE" sz="2200" dirty="0">
                <a:solidFill>
                  <a:schemeClr val="tx1"/>
                </a:solidFill>
                <a:effectLst/>
                <a:latin typeface="Source Sans Pro" panose="020B0503030403020204" pitchFamily="34" charset="0"/>
                <a:ea typeface="Source Sans Pro" panose="020B0503030403020204" pitchFamily="34" charset="0"/>
              </a:rPr>
            </a:br>
            <a:r>
              <a:rPr lang="de-DE" altLang="de-DE" sz="2200" dirty="0">
                <a:solidFill>
                  <a:schemeClr val="tx1"/>
                </a:solidFill>
                <a:effectLst/>
                <a:latin typeface="Source Sans Pro" panose="020B0503030403020204" pitchFamily="34" charset="0"/>
                <a:ea typeface="Source Sans Pro" panose="020B0503030403020204" pitchFamily="34" charset="0"/>
              </a:rPr>
              <a:t>Es war der Rüsttag in der Passafestzeit, und es war inzwischen etwa zwölf Uhr mittags. Pilatus sagte zu den Juden: „Seht da, euer König!“</a:t>
            </a:r>
          </a:p>
        </p:txBody>
      </p:sp>
    </p:spTree>
    <p:extLst>
      <p:ext uri="{BB962C8B-B14F-4D97-AF65-F5344CB8AC3E}">
        <p14:creationId xmlns:p14="http://schemas.microsoft.com/office/powerpoint/2010/main" val="1644880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72514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19,15-16</a:t>
            </a:r>
            <a:endParaRPr lang="de-DE" altLang="de-DE" sz="1200" dirty="0">
              <a:effectLst/>
            </a:endParaRPr>
          </a:p>
        </p:txBody>
      </p:sp>
      <p:sp>
        <p:nvSpPr>
          <p:cNvPr id="7" name="Rectangle 2"/>
          <p:cNvSpPr>
            <a:spLocks noGrp="1" noChangeArrowheads="1"/>
          </p:cNvSpPr>
          <p:nvPr>
            <p:ph type="ctrTitle"/>
          </p:nvPr>
        </p:nvSpPr>
        <p:spPr>
          <a:xfrm>
            <a:off x="8328248" y="188640"/>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200" dirty="0">
                <a:solidFill>
                  <a:schemeClr val="tx1"/>
                </a:solidFill>
                <a:effectLst/>
                <a:latin typeface="Source Sans Pro" panose="020B0503030403020204" pitchFamily="34" charset="0"/>
                <a:ea typeface="Source Sans Pro" panose="020B0503030403020204" pitchFamily="34" charset="0"/>
              </a:rPr>
              <a:t>Doch sie schrien: „Weg mit ihm! Weg mit ihm! Lass ihn kreuzigen!“ – „Euren König soll ich kreuzigen lassen?“, fragte Pilatus. „Wir haben keinen König </a:t>
            </a:r>
            <a:r>
              <a:rPr lang="de-DE" altLang="de-DE" sz="2200" dirty="0" err="1">
                <a:solidFill>
                  <a:schemeClr val="tx1"/>
                </a:solidFill>
                <a:effectLst/>
                <a:latin typeface="Source Sans Pro" panose="020B0503030403020204" pitchFamily="34" charset="0"/>
                <a:ea typeface="Source Sans Pro" panose="020B0503030403020204" pitchFamily="34" charset="0"/>
              </a:rPr>
              <a:t>ausser</a:t>
            </a:r>
            <a:r>
              <a:rPr lang="de-DE" altLang="de-DE" sz="2200" dirty="0">
                <a:solidFill>
                  <a:schemeClr val="tx1"/>
                </a:solidFill>
                <a:effectLst/>
                <a:latin typeface="Source Sans Pro" panose="020B0503030403020204" pitchFamily="34" charset="0"/>
                <a:ea typeface="Source Sans Pro" panose="020B0503030403020204" pitchFamily="34" charset="0"/>
              </a:rPr>
              <a:t> dem Kaiser!“, entgegneten die führenden Priester.</a:t>
            </a:r>
            <a:br>
              <a:rPr lang="de-DE" altLang="de-DE" sz="2200" dirty="0">
                <a:solidFill>
                  <a:schemeClr val="tx1"/>
                </a:solidFill>
                <a:effectLst/>
                <a:latin typeface="Source Sans Pro" panose="020B0503030403020204" pitchFamily="34" charset="0"/>
                <a:ea typeface="Source Sans Pro" panose="020B0503030403020204" pitchFamily="34" charset="0"/>
              </a:rPr>
            </a:br>
            <a:r>
              <a:rPr lang="de-DE" altLang="de-DE" sz="2200" dirty="0">
                <a:solidFill>
                  <a:schemeClr val="tx1"/>
                </a:solidFill>
                <a:effectLst/>
                <a:latin typeface="Source Sans Pro" panose="020B0503030403020204" pitchFamily="34" charset="0"/>
                <a:ea typeface="Source Sans Pro" panose="020B0503030403020204" pitchFamily="34" charset="0"/>
              </a:rPr>
              <a:t>Da gab Pilatus ihrer Forderung nach und befahl, Jesus zu kreuzigen. Jesus wurde abgeführt.</a:t>
            </a:r>
          </a:p>
        </p:txBody>
      </p:sp>
    </p:spTree>
    <p:extLst>
      <p:ext uri="{BB962C8B-B14F-4D97-AF65-F5344CB8AC3E}">
        <p14:creationId xmlns:p14="http://schemas.microsoft.com/office/powerpoint/2010/main" val="1218400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404664"/>
            <a:ext cx="422379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a:solidFill>
                  <a:schemeClr val="tx1"/>
                </a:solidFill>
                <a:effectLst/>
                <a:latin typeface="Source Sans Pro Black" panose="020B0803030403020204" pitchFamily="34" charset="0"/>
                <a:ea typeface="Source Sans Pro Black" panose="020B0803030403020204" pitchFamily="34" charset="0"/>
              </a:rPr>
              <a:t>Der tapfere </a:t>
            </a:r>
            <a:r>
              <a:rPr lang="de-DE" altLang="de-DE" sz="3200" dirty="0">
                <a:solidFill>
                  <a:schemeClr val="tx1"/>
                </a:solidFill>
                <a:effectLst/>
                <a:latin typeface="Source Sans Pro Black" panose="020B0803030403020204" pitchFamily="34" charset="0"/>
                <a:ea typeface="Source Sans Pro Black" panose="020B0803030403020204" pitchFamily="34" charset="0"/>
              </a:rPr>
              <a:t>Versuch</a:t>
            </a:r>
          </a:p>
        </p:txBody>
      </p:sp>
    </p:spTree>
    <p:extLst>
      <p:ext uri="{BB962C8B-B14F-4D97-AF65-F5344CB8AC3E}">
        <p14:creationId xmlns:p14="http://schemas.microsoft.com/office/powerpoint/2010/main" val="1172988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85293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19,2</a:t>
            </a:r>
            <a:endParaRPr lang="de-DE" altLang="de-DE" sz="1200" dirty="0">
              <a:effectLst/>
            </a:endParaRPr>
          </a:p>
        </p:txBody>
      </p:sp>
      <p:sp>
        <p:nvSpPr>
          <p:cNvPr id="7" name="Rectangle 2"/>
          <p:cNvSpPr>
            <a:spLocks noGrp="1" noChangeArrowheads="1"/>
          </p:cNvSpPr>
          <p:nvPr>
            <p:ph type="ctrTitle"/>
          </p:nvPr>
        </p:nvSpPr>
        <p:spPr>
          <a:xfrm>
            <a:off x="8328248" y="260648"/>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„Sie flochten aus Dornenzweigen eine Krone, drückten sie Jesus auf den Kopf und hängten ihm einen purpurfarbenen Mantel um.“</a:t>
            </a:r>
          </a:p>
        </p:txBody>
      </p:sp>
    </p:spTree>
    <p:extLst>
      <p:ext uri="{BB962C8B-B14F-4D97-AF65-F5344CB8AC3E}">
        <p14:creationId xmlns:p14="http://schemas.microsoft.com/office/powerpoint/2010/main" val="2428414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7008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19,3</a:t>
            </a:r>
            <a:endParaRPr lang="de-DE" altLang="de-DE" sz="1200" dirty="0">
              <a:effectLst/>
            </a:endParaRPr>
          </a:p>
        </p:txBody>
      </p:sp>
      <p:sp>
        <p:nvSpPr>
          <p:cNvPr id="7" name="Rectangle 2"/>
          <p:cNvSpPr>
            <a:spLocks noGrp="1" noChangeArrowheads="1"/>
          </p:cNvSpPr>
          <p:nvPr>
            <p:ph type="ctrTitle"/>
          </p:nvPr>
        </p:nvSpPr>
        <p:spPr>
          <a:xfrm>
            <a:off x="8328248" y="404664"/>
            <a:ext cx="3744416"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„Es lebe der König</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Juden!“</a:t>
            </a:r>
          </a:p>
        </p:txBody>
      </p:sp>
    </p:spTree>
    <p:extLst>
      <p:ext uri="{BB962C8B-B14F-4D97-AF65-F5344CB8AC3E}">
        <p14:creationId xmlns:p14="http://schemas.microsoft.com/office/powerpoint/2010/main" val="1719301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19,4</a:t>
            </a:r>
            <a:endParaRPr lang="de-DE" altLang="de-DE" sz="1200" dirty="0">
              <a:effectLst/>
            </a:endParaRPr>
          </a:p>
        </p:txBody>
      </p:sp>
      <p:sp>
        <p:nvSpPr>
          <p:cNvPr id="7" name="Rectangle 2"/>
          <p:cNvSpPr>
            <a:spLocks noGrp="1" noChangeArrowheads="1"/>
          </p:cNvSpPr>
          <p:nvPr>
            <p:ph type="ctrTitle"/>
          </p:nvPr>
        </p:nvSpPr>
        <p:spPr>
          <a:xfrm>
            <a:off x="8328248" y="260648"/>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bringe Jesus jetzt zu euch heraus. Ihr sollt wissen, dass ich keine Schuld an ihm finden kann.“</a:t>
            </a:r>
          </a:p>
        </p:txBody>
      </p:sp>
    </p:spTree>
    <p:extLst>
      <p:ext uri="{BB962C8B-B14F-4D97-AF65-F5344CB8AC3E}">
        <p14:creationId xmlns:p14="http://schemas.microsoft.com/office/powerpoint/2010/main" val="2933939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7008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19,5</a:t>
            </a:r>
            <a:endParaRPr lang="de-DE" altLang="de-DE" sz="1200" dirty="0">
              <a:effectLst/>
            </a:endParaRPr>
          </a:p>
        </p:txBody>
      </p:sp>
      <p:sp>
        <p:nvSpPr>
          <p:cNvPr id="7" name="Rectangle 2"/>
          <p:cNvSpPr>
            <a:spLocks noGrp="1" noChangeArrowheads="1"/>
          </p:cNvSpPr>
          <p:nvPr>
            <p:ph type="ctrTitle"/>
          </p:nvPr>
        </p:nvSpPr>
        <p:spPr>
          <a:xfrm>
            <a:off x="8328248" y="589330"/>
            <a:ext cx="3672408"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 „Hier ist er, der Mensch!“</a:t>
            </a:r>
          </a:p>
        </p:txBody>
      </p:sp>
    </p:spTree>
    <p:extLst>
      <p:ext uri="{BB962C8B-B14F-4D97-AF65-F5344CB8AC3E}">
        <p14:creationId xmlns:p14="http://schemas.microsoft.com/office/powerpoint/2010/main" val="599032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7008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19,6</a:t>
            </a:r>
            <a:endParaRPr lang="de-DE" altLang="de-DE" sz="1200" dirty="0">
              <a:effectLst/>
            </a:endParaRPr>
          </a:p>
        </p:txBody>
      </p:sp>
      <p:sp>
        <p:nvSpPr>
          <p:cNvPr id="7" name="Rectangle 2"/>
          <p:cNvSpPr>
            <a:spLocks noGrp="1" noChangeArrowheads="1"/>
          </p:cNvSpPr>
          <p:nvPr>
            <p:ph type="ctrTitle"/>
          </p:nvPr>
        </p:nvSpPr>
        <p:spPr>
          <a:xfrm>
            <a:off x="8328248" y="404664"/>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 „Lass ihn kreuzigen!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Lass ihn kreuzigen!“</a:t>
            </a:r>
          </a:p>
        </p:txBody>
      </p:sp>
    </p:spTree>
    <p:extLst>
      <p:ext uri="{BB962C8B-B14F-4D97-AF65-F5344CB8AC3E}">
        <p14:creationId xmlns:p14="http://schemas.microsoft.com/office/powerpoint/2010/main" val="2280404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19,6</a:t>
            </a:r>
            <a:endParaRPr lang="de-DE" altLang="de-DE" sz="1200" dirty="0">
              <a:effectLst/>
            </a:endParaRPr>
          </a:p>
        </p:txBody>
      </p:sp>
      <p:sp>
        <p:nvSpPr>
          <p:cNvPr id="7" name="Rectangle 2"/>
          <p:cNvSpPr>
            <a:spLocks noGrp="1" noChangeArrowheads="1"/>
          </p:cNvSpPr>
          <p:nvPr>
            <p:ph type="ctrTitle"/>
          </p:nvPr>
        </p:nvSpPr>
        <p:spPr>
          <a:xfrm>
            <a:off x="8328248" y="332656"/>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„Nehmt ihn doch selbst und kreuzigt ihn! Ich jedenfalls kann keine Schuld an ihm finden.“</a:t>
            </a:r>
          </a:p>
        </p:txBody>
      </p:sp>
    </p:spTree>
    <p:extLst>
      <p:ext uri="{BB962C8B-B14F-4D97-AF65-F5344CB8AC3E}">
        <p14:creationId xmlns:p14="http://schemas.microsoft.com/office/powerpoint/2010/main" val="1398075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224009"/>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2. Korinther-Brief 5,21</a:t>
            </a:r>
            <a:endParaRPr lang="de-DE" altLang="de-DE" sz="1200" dirty="0">
              <a:effectLst/>
            </a:endParaRPr>
          </a:p>
        </p:txBody>
      </p:sp>
      <p:sp>
        <p:nvSpPr>
          <p:cNvPr id="7" name="Rectangle 2"/>
          <p:cNvSpPr>
            <a:spLocks noGrp="1" noChangeArrowheads="1"/>
          </p:cNvSpPr>
          <p:nvPr>
            <p:ph type="ctrTitle"/>
          </p:nvPr>
        </p:nvSpPr>
        <p:spPr>
          <a:xfrm>
            <a:off x="8341556" y="17528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der ohne jede Sünde war, hat Gott für uns zur Sünde gemacht, damit wir durch die Verbindung mit ihm die Gerechtigkeit bekommen, mit der wir vor Gott bestehen können.“</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19,7</a:t>
            </a:r>
            <a:endParaRPr lang="de-DE" altLang="de-DE" sz="1200" dirty="0">
              <a:effectLst/>
            </a:endParaRPr>
          </a:p>
        </p:txBody>
      </p:sp>
      <p:sp>
        <p:nvSpPr>
          <p:cNvPr id="7" name="Rectangle 2"/>
          <p:cNvSpPr>
            <a:spLocks noGrp="1" noChangeArrowheads="1"/>
          </p:cNvSpPr>
          <p:nvPr>
            <p:ph type="ctrTitle"/>
          </p:nvPr>
        </p:nvSpPr>
        <p:spPr>
          <a:xfrm>
            <a:off x="8328248" y="14799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haben ein Gesetz und nach diesem Gesetz muss er sterben, weil er behauptet hat, er sei Gottes Sohn.“</a:t>
            </a:r>
          </a:p>
        </p:txBody>
      </p:sp>
    </p:spTree>
    <p:extLst>
      <p:ext uri="{BB962C8B-B14F-4D97-AF65-F5344CB8AC3E}">
        <p14:creationId xmlns:p14="http://schemas.microsoft.com/office/powerpoint/2010/main" val="2920131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176120" y="332656"/>
            <a:ext cx="494387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Die ohnmächtige Macht</a:t>
            </a:r>
          </a:p>
        </p:txBody>
      </p:sp>
    </p:spTree>
    <p:extLst>
      <p:ext uri="{BB962C8B-B14F-4D97-AF65-F5344CB8AC3E}">
        <p14:creationId xmlns:p14="http://schemas.microsoft.com/office/powerpoint/2010/main" val="4127797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7008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19,9</a:t>
            </a:r>
            <a:endParaRPr lang="de-DE" altLang="de-DE" sz="1200" dirty="0">
              <a:effectLst/>
            </a:endParaRPr>
          </a:p>
        </p:txBody>
      </p:sp>
      <p:sp>
        <p:nvSpPr>
          <p:cNvPr id="7" name="Rectangle 2"/>
          <p:cNvSpPr>
            <a:spLocks noGrp="1" noChangeArrowheads="1"/>
          </p:cNvSpPr>
          <p:nvPr>
            <p:ph type="ctrTitle"/>
          </p:nvPr>
        </p:nvSpPr>
        <p:spPr>
          <a:xfrm>
            <a:off x="8328248" y="589330"/>
            <a:ext cx="3744416"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 „Woher bist du eigentlich?“</a:t>
            </a:r>
          </a:p>
        </p:txBody>
      </p:sp>
    </p:spTree>
    <p:extLst>
      <p:ext uri="{BB962C8B-B14F-4D97-AF65-F5344CB8AC3E}">
        <p14:creationId xmlns:p14="http://schemas.microsoft.com/office/powerpoint/2010/main" val="1709419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19,10</a:t>
            </a:r>
            <a:endParaRPr lang="de-DE" altLang="de-DE" sz="1200" dirty="0">
              <a:effectLst/>
            </a:endParaRPr>
          </a:p>
        </p:txBody>
      </p:sp>
      <p:sp>
        <p:nvSpPr>
          <p:cNvPr id="7" name="Rectangle 2"/>
          <p:cNvSpPr>
            <a:spLocks noGrp="1" noChangeArrowheads="1"/>
          </p:cNvSpPr>
          <p:nvPr>
            <p:ph type="ctrTitle"/>
          </p:nvPr>
        </p:nvSpPr>
        <p:spPr>
          <a:xfrm>
            <a:off x="8328248" y="175280"/>
            <a:ext cx="3600400"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weigerst dich, mit mir zu reden? </a:t>
            </a:r>
            <a:r>
              <a:rPr lang="de-DE" altLang="de-DE" sz="2400" dirty="0" err="1">
                <a:solidFill>
                  <a:schemeClr val="tx1"/>
                </a:solidFill>
                <a:effectLst/>
                <a:latin typeface="Source Sans Pro" panose="020B0503030403020204" pitchFamily="34" charset="0"/>
                <a:ea typeface="Source Sans Pro" panose="020B0503030403020204" pitchFamily="34" charset="0"/>
              </a:rPr>
              <a:t>Weisst</a:t>
            </a:r>
            <a:r>
              <a:rPr lang="de-DE" altLang="de-DE" sz="2400" dirty="0">
                <a:solidFill>
                  <a:schemeClr val="tx1"/>
                </a:solidFill>
                <a:effectLst/>
                <a:latin typeface="Source Sans Pro" panose="020B0503030403020204" pitchFamily="34" charset="0"/>
                <a:ea typeface="Source Sans Pro" panose="020B0503030403020204" pitchFamily="34" charset="0"/>
              </a:rPr>
              <a:t> du nicht, dass es in meiner Macht steht, dich freizulassen, aber dass ich auch die Macht habe, dich kreuzigen zu lassen?“</a:t>
            </a:r>
          </a:p>
        </p:txBody>
      </p:sp>
    </p:spTree>
    <p:extLst>
      <p:ext uri="{BB962C8B-B14F-4D97-AF65-F5344CB8AC3E}">
        <p14:creationId xmlns:p14="http://schemas.microsoft.com/office/powerpoint/2010/main" val="2680021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13285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19,11</a:t>
            </a:r>
            <a:endParaRPr lang="de-DE" altLang="de-DE" sz="1200" dirty="0">
              <a:effectLst/>
            </a:endParaRPr>
          </a:p>
        </p:txBody>
      </p:sp>
      <p:sp>
        <p:nvSpPr>
          <p:cNvPr id="7" name="Rectangle 2"/>
          <p:cNvSpPr>
            <a:spLocks noGrp="1" noChangeArrowheads="1"/>
          </p:cNvSpPr>
          <p:nvPr>
            <p:ph type="ctrTitle"/>
          </p:nvPr>
        </p:nvSpPr>
        <p:spPr>
          <a:xfrm>
            <a:off x="8328248" y="332656"/>
            <a:ext cx="3600400"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hättest keine Macht über mich, wenn sie dir nicht von oben gegeben wäre.“</a:t>
            </a:r>
          </a:p>
        </p:txBody>
      </p:sp>
    </p:spTree>
    <p:extLst>
      <p:ext uri="{BB962C8B-B14F-4D97-AF65-F5344CB8AC3E}">
        <p14:creationId xmlns:p14="http://schemas.microsoft.com/office/powerpoint/2010/main" val="168107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91683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19,11</a:t>
            </a:r>
            <a:endParaRPr lang="de-DE" altLang="de-DE" sz="1200" dirty="0">
              <a:effectLst/>
            </a:endParaRPr>
          </a:p>
        </p:txBody>
      </p:sp>
      <p:sp>
        <p:nvSpPr>
          <p:cNvPr id="7" name="Rectangle 2"/>
          <p:cNvSpPr>
            <a:spLocks noGrp="1" noChangeArrowheads="1"/>
          </p:cNvSpPr>
          <p:nvPr>
            <p:ph type="ctrTitle"/>
          </p:nvPr>
        </p:nvSpPr>
        <p:spPr>
          <a:xfrm>
            <a:off x="8328248" y="332656"/>
            <a:ext cx="3600400"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„Deshalb trägt der, der mich dir übergeben hat, eine </a:t>
            </a:r>
            <a:r>
              <a:rPr lang="de-DE" altLang="de-DE" sz="2400" dirty="0" err="1">
                <a:solidFill>
                  <a:schemeClr val="tx1"/>
                </a:solidFill>
                <a:effectLst/>
                <a:latin typeface="Source Sans Pro" panose="020B0503030403020204" pitchFamily="34" charset="0"/>
                <a:ea typeface="Source Sans Pro" panose="020B0503030403020204" pitchFamily="34" charset="0"/>
              </a:rPr>
              <a:t>grössere</a:t>
            </a:r>
            <a:r>
              <a:rPr lang="de-DE" altLang="de-DE" sz="2400" dirty="0">
                <a:solidFill>
                  <a:schemeClr val="tx1"/>
                </a:solidFill>
                <a:effectLst/>
                <a:latin typeface="Source Sans Pro" panose="020B0503030403020204" pitchFamily="34" charset="0"/>
                <a:ea typeface="Source Sans Pro" panose="020B0503030403020204" pitchFamily="34" charset="0"/>
              </a:rPr>
              <a:t> Schuld.“</a:t>
            </a:r>
          </a:p>
        </p:txBody>
      </p:sp>
    </p:spTree>
    <p:extLst>
      <p:ext uri="{BB962C8B-B14F-4D97-AF65-F5344CB8AC3E}">
        <p14:creationId xmlns:p14="http://schemas.microsoft.com/office/powerpoint/2010/main" val="1897809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Apostelgeschichte 2,23</a:t>
            </a:r>
            <a:endParaRPr lang="de-DE" altLang="de-DE" sz="1200" dirty="0">
              <a:effectLst/>
            </a:endParaRPr>
          </a:p>
        </p:txBody>
      </p:sp>
      <p:sp>
        <p:nvSpPr>
          <p:cNvPr id="7" name="Rectangle 2"/>
          <p:cNvSpPr>
            <a:spLocks noGrp="1" noChangeArrowheads="1"/>
          </p:cNvSpPr>
          <p:nvPr>
            <p:ph type="ctrTitle"/>
          </p:nvPr>
        </p:nvSpPr>
        <p:spPr>
          <a:xfrm>
            <a:off x="8328248" y="175280"/>
            <a:ext cx="3600400"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wurde verraten und an euch ausgeliefert, und ihr habt ihn durch Menschen, die nichts vom Gesetz Gottes wissen, ans Kreuz schlagen und töten lassen.“</a:t>
            </a:r>
          </a:p>
        </p:txBody>
      </p:sp>
    </p:spTree>
    <p:extLst>
      <p:ext uri="{BB962C8B-B14F-4D97-AF65-F5344CB8AC3E}">
        <p14:creationId xmlns:p14="http://schemas.microsoft.com/office/powerpoint/2010/main" val="528566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Daniel 2,21</a:t>
            </a:r>
            <a:endParaRPr lang="de-DE" altLang="de-DE" sz="1200" dirty="0">
              <a:effectLst/>
            </a:endParaRPr>
          </a:p>
        </p:txBody>
      </p:sp>
      <p:sp>
        <p:nvSpPr>
          <p:cNvPr id="7" name="Rectangle 2"/>
          <p:cNvSpPr>
            <a:spLocks noGrp="1" noChangeArrowheads="1"/>
          </p:cNvSpPr>
          <p:nvPr>
            <p:ph type="ctrTitle"/>
          </p:nvPr>
        </p:nvSpPr>
        <p:spPr>
          <a:xfrm>
            <a:off x="8328248" y="175280"/>
            <a:ext cx="3600400"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verändert das Bestehende und gibt allem seine Frist; er setzt Könige ab und setzt Könige ein.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Er gibt den Weisen ihre Weisheit und den Klugen ihren Verstand.“</a:t>
            </a:r>
          </a:p>
        </p:txBody>
      </p:sp>
    </p:spTree>
    <p:extLst>
      <p:ext uri="{BB962C8B-B14F-4D97-AF65-F5344CB8AC3E}">
        <p14:creationId xmlns:p14="http://schemas.microsoft.com/office/powerpoint/2010/main" val="3666016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608168" y="620688"/>
            <a:ext cx="4439816"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Das erpresste Urteil</a:t>
            </a:r>
          </a:p>
        </p:txBody>
      </p:sp>
    </p:spTree>
    <p:extLst>
      <p:ext uri="{BB962C8B-B14F-4D97-AF65-F5344CB8AC3E}">
        <p14:creationId xmlns:p14="http://schemas.microsoft.com/office/powerpoint/2010/main" val="1486351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19,12</a:t>
            </a:r>
            <a:endParaRPr lang="de-DE" altLang="de-DE" sz="1200" dirty="0">
              <a:effectLst/>
            </a:endParaRPr>
          </a:p>
        </p:txBody>
      </p:sp>
      <p:sp>
        <p:nvSpPr>
          <p:cNvPr id="7" name="Rectangle 2"/>
          <p:cNvSpPr>
            <a:spLocks noGrp="1" noChangeArrowheads="1"/>
          </p:cNvSpPr>
          <p:nvPr>
            <p:ph type="ctrTitle"/>
          </p:nvPr>
        </p:nvSpPr>
        <p:spPr>
          <a:xfrm>
            <a:off x="8328248" y="359946"/>
            <a:ext cx="3600400"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du den freilässt, bist du nicht mehr der Freund des Kaisers! Jeder, der sich selbst zum König macht, stellt sich gegen den Kaiser.“</a:t>
            </a:r>
          </a:p>
        </p:txBody>
      </p:sp>
    </p:spTree>
    <p:extLst>
      <p:ext uri="{BB962C8B-B14F-4D97-AF65-F5344CB8AC3E}">
        <p14:creationId xmlns:p14="http://schemas.microsoft.com/office/powerpoint/2010/main" val="45554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4482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18,39</a:t>
            </a:r>
            <a:endParaRPr lang="de-DE" altLang="de-DE" sz="1200" dirty="0">
              <a:effectLst/>
            </a:endParaRPr>
          </a:p>
        </p:txBody>
      </p:sp>
      <p:sp>
        <p:nvSpPr>
          <p:cNvPr id="7" name="Rectangle 2"/>
          <p:cNvSpPr>
            <a:spLocks noGrp="1" noChangeArrowheads="1"/>
          </p:cNvSpPr>
          <p:nvPr>
            <p:ph type="ctrTitle"/>
          </p:nvPr>
        </p:nvSpPr>
        <p:spPr>
          <a:xfrm>
            <a:off x="8341556" y="332656"/>
            <a:ext cx="3672408"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„Wollt ihr, dass ich euch den König der Juden freigebe?“</a:t>
            </a:r>
          </a:p>
        </p:txBody>
      </p:sp>
    </p:spTree>
    <p:extLst>
      <p:ext uri="{BB962C8B-B14F-4D97-AF65-F5344CB8AC3E}">
        <p14:creationId xmlns:p14="http://schemas.microsoft.com/office/powerpoint/2010/main" val="1659065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9581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19,13</a:t>
            </a:r>
            <a:endParaRPr lang="de-DE" altLang="de-DE" sz="1200" dirty="0">
              <a:effectLst/>
            </a:endParaRPr>
          </a:p>
        </p:txBody>
      </p:sp>
      <p:sp>
        <p:nvSpPr>
          <p:cNvPr id="7" name="Rectangle 2"/>
          <p:cNvSpPr>
            <a:spLocks noGrp="1" noChangeArrowheads="1"/>
          </p:cNvSpPr>
          <p:nvPr>
            <p:ph type="ctrTitle"/>
          </p:nvPr>
        </p:nvSpPr>
        <p:spPr>
          <a:xfrm>
            <a:off x="8328248" y="365755"/>
            <a:ext cx="3600400"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„Diese Worte verfehlten ihre Wirkung nicht.“</a:t>
            </a:r>
          </a:p>
        </p:txBody>
      </p:sp>
    </p:spTree>
    <p:extLst>
      <p:ext uri="{BB962C8B-B14F-4D97-AF65-F5344CB8AC3E}">
        <p14:creationId xmlns:p14="http://schemas.microsoft.com/office/powerpoint/2010/main" val="3166581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78904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27,19</a:t>
            </a:r>
            <a:endParaRPr lang="de-DE" altLang="de-DE" sz="1200" dirty="0">
              <a:effectLst/>
            </a:endParaRPr>
          </a:p>
        </p:txBody>
      </p:sp>
      <p:sp>
        <p:nvSpPr>
          <p:cNvPr id="7" name="Rectangle 2"/>
          <p:cNvSpPr>
            <a:spLocks noGrp="1" noChangeArrowheads="1"/>
          </p:cNvSpPr>
          <p:nvPr>
            <p:ph type="ctrTitle"/>
          </p:nvPr>
        </p:nvSpPr>
        <p:spPr>
          <a:xfrm>
            <a:off x="8328248" y="156696"/>
            <a:ext cx="3600400"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Während Pilatus auf dem Richterstuhl </a:t>
            </a:r>
            <a:r>
              <a:rPr lang="de-DE" altLang="de-DE" sz="2400" dirty="0" err="1">
                <a:solidFill>
                  <a:schemeClr val="tx1"/>
                </a:solidFill>
                <a:effectLst/>
                <a:latin typeface="Source Sans Pro" panose="020B0503030403020204" pitchFamily="34" charset="0"/>
                <a:ea typeface="Source Sans Pro" panose="020B0503030403020204" pitchFamily="34" charset="0"/>
              </a:rPr>
              <a:t>sass</a:t>
            </a:r>
            <a:r>
              <a:rPr lang="de-DE" altLang="de-DE" sz="2400" dirty="0">
                <a:solidFill>
                  <a:schemeClr val="tx1"/>
                </a:solidFill>
                <a:effectLst/>
                <a:latin typeface="Source Sans Pro" panose="020B0503030403020204" pitchFamily="34" charset="0"/>
                <a:ea typeface="Source Sans Pro" panose="020B0503030403020204" pitchFamily="34" charset="0"/>
              </a:rPr>
              <a:t>, </a:t>
            </a:r>
            <a:r>
              <a:rPr lang="de-DE" altLang="de-DE" sz="2400" dirty="0" err="1">
                <a:solidFill>
                  <a:schemeClr val="tx1"/>
                </a:solidFill>
                <a:effectLst/>
                <a:latin typeface="Source Sans Pro" panose="020B0503030403020204" pitchFamily="34" charset="0"/>
                <a:ea typeface="Source Sans Pro" panose="020B0503030403020204" pitchFamily="34" charset="0"/>
              </a:rPr>
              <a:t>liess</a:t>
            </a:r>
            <a:r>
              <a:rPr lang="de-DE" altLang="de-DE" sz="2400" dirty="0">
                <a:solidFill>
                  <a:schemeClr val="tx1"/>
                </a:solidFill>
                <a:effectLst/>
                <a:latin typeface="Source Sans Pro" panose="020B0503030403020204" pitchFamily="34" charset="0"/>
                <a:ea typeface="Source Sans Pro" panose="020B0503030403020204" pitchFamily="34" charset="0"/>
              </a:rPr>
              <a:t> seine Frau ihm ausrichten: „Lass die Hände von diesem Mann, er ist unschuldig! Ich habe seinetwegen heute Nacht im Traum viel Schweres durchgemacht.“</a:t>
            </a:r>
          </a:p>
        </p:txBody>
      </p:sp>
    </p:spTree>
    <p:extLst>
      <p:ext uri="{BB962C8B-B14F-4D97-AF65-F5344CB8AC3E}">
        <p14:creationId xmlns:p14="http://schemas.microsoft.com/office/powerpoint/2010/main" val="1620035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9581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19,14</a:t>
            </a:r>
            <a:endParaRPr lang="de-DE" altLang="de-DE" sz="1200" dirty="0">
              <a:effectLst/>
            </a:endParaRPr>
          </a:p>
        </p:txBody>
      </p:sp>
      <p:sp>
        <p:nvSpPr>
          <p:cNvPr id="7" name="Rectangle 2"/>
          <p:cNvSpPr>
            <a:spLocks noGrp="1" noChangeArrowheads="1"/>
          </p:cNvSpPr>
          <p:nvPr>
            <p:ph type="ctrTitle"/>
          </p:nvPr>
        </p:nvSpPr>
        <p:spPr>
          <a:xfrm>
            <a:off x="8328248" y="550421"/>
            <a:ext cx="36004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„Seht da, euer König!“</a:t>
            </a:r>
          </a:p>
        </p:txBody>
      </p:sp>
    </p:spTree>
    <p:extLst>
      <p:ext uri="{BB962C8B-B14F-4D97-AF65-F5344CB8AC3E}">
        <p14:creationId xmlns:p14="http://schemas.microsoft.com/office/powerpoint/2010/main" val="2579325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9581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19,15</a:t>
            </a:r>
            <a:endParaRPr lang="de-DE" altLang="de-DE" sz="1200" dirty="0">
              <a:effectLst/>
            </a:endParaRPr>
          </a:p>
        </p:txBody>
      </p:sp>
      <p:sp>
        <p:nvSpPr>
          <p:cNvPr id="7" name="Rectangle 2"/>
          <p:cNvSpPr>
            <a:spLocks noGrp="1" noChangeArrowheads="1"/>
          </p:cNvSpPr>
          <p:nvPr>
            <p:ph type="ctrTitle"/>
          </p:nvPr>
        </p:nvSpPr>
        <p:spPr>
          <a:xfrm>
            <a:off x="8328248" y="365755"/>
            <a:ext cx="3600400"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„Weg mit ihm! Weg mit ihm! Lass ihn kreuzigen!“</a:t>
            </a:r>
          </a:p>
        </p:txBody>
      </p:sp>
    </p:spTree>
    <p:extLst>
      <p:ext uri="{BB962C8B-B14F-4D97-AF65-F5344CB8AC3E}">
        <p14:creationId xmlns:p14="http://schemas.microsoft.com/office/powerpoint/2010/main" val="2746239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9581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19,15</a:t>
            </a:r>
            <a:endParaRPr lang="de-DE" altLang="de-DE" sz="1200" dirty="0">
              <a:effectLst/>
            </a:endParaRPr>
          </a:p>
        </p:txBody>
      </p:sp>
      <p:sp>
        <p:nvSpPr>
          <p:cNvPr id="7" name="Rectangle 2"/>
          <p:cNvSpPr>
            <a:spLocks noGrp="1" noChangeArrowheads="1"/>
          </p:cNvSpPr>
          <p:nvPr>
            <p:ph type="ctrTitle"/>
          </p:nvPr>
        </p:nvSpPr>
        <p:spPr>
          <a:xfrm>
            <a:off x="8328248" y="365755"/>
            <a:ext cx="3600400"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„Euren König soll ich kreuzigen lassen?“</a:t>
            </a:r>
          </a:p>
        </p:txBody>
      </p:sp>
    </p:spTree>
    <p:extLst>
      <p:ext uri="{BB962C8B-B14F-4D97-AF65-F5344CB8AC3E}">
        <p14:creationId xmlns:p14="http://schemas.microsoft.com/office/powerpoint/2010/main" val="4268919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9581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19,15</a:t>
            </a:r>
            <a:endParaRPr lang="de-DE" altLang="de-DE" sz="1200" dirty="0">
              <a:effectLst/>
            </a:endParaRPr>
          </a:p>
        </p:txBody>
      </p:sp>
      <p:sp>
        <p:nvSpPr>
          <p:cNvPr id="7" name="Rectangle 2"/>
          <p:cNvSpPr>
            <a:spLocks noGrp="1" noChangeArrowheads="1"/>
          </p:cNvSpPr>
          <p:nvPr>
            <p:ph type="ctrTitle"/>
          </p:nvPr>
        </p:nvSpPr>
        <p:spPr>
          <a:xfrm>
            <a:off x="8328248" y="365755"/>
            <a:ext cx="3600400"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haben keinen König </a:t>
            </a:r>
            <a:r>
              <a:rPr lang="de-DE" altLang="de-DE" sz="2400" dirty="0" err="1">
                <a:solidFill>
                  <a:schemeClr val="tx1"/>
                </a:solidFill>
                <a:effectLst/>
                <a:latin typeface="Source Sans Pro" panose="020B0503030403020204" pitchFamily="34" charset="0"/>
                <a:ea typeface="Source Sans Pro" panose="020B0503030403020204" pitchFamily="34" charset="0"/>
              </a:rPr>
              <a:t>ausser</a:t>
            </a:r>
            <a:r>
              <a:rPr lang="de-DE" altLang="de-DE" sz="2400" dirty="0">
                <a:solidFill>
                  <a:schemeClr val="tx1"/>
                </a:solidFill>
                <a:effectLst/>
                <a:latin typeface="Source Sans Pro" panose="020B0503030403020204" pitchFamily="34" charset="0"/>
                <a:ea typeface="Source Sans Pro" panose="020B0503030403020204" pitchFamily="34" charset="0"/>
              </a:rPr>
              <a:t> dem Kaiser!“</a:t>
            </a:r>
          </a:p>
        </p:txBody>
      </p:sp>
    </p:spTree>
    <p:extLst>
      <p:ext uri="{BB962C8B-B14F-4D97-AF65-F5344CB8AC3E}">
        <p14:creationId xmlns:p14="http://schemas.microsoft.com/office/powerpoint/2010/main" val="2618252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5585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19,16</a:t>
            </a:r>
            <a:endParaRPr lang="de-DE" altLang="de-DE" sz="1200" dirty="0">
              <a:effectLst/>
            </a:endParaRPr>
          </a:p>
        </p:txBody>
      </p:sp>
      <p:sp>
        <p:nvSpPr>
          <p:cNvPr id="7" name="Rectangle 2"/>
          <p:cNvSpPr>
            <a:spLocks noGrp="1" noChangeArrowheads="1"/>
          </p:cNvSpPr>
          <p:nvPr>
            <p:ph type="ctrTitle"/>
          </p:nvPr>
        </p:nvSpPr>
        <p:spPr>
          <a:xfrm>
            <a:off x="8328248" y="131148"/>
            <a:ext cx="3600400"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gab Pilatus ihrer Forderung nach und befahl, Jesus zu kreuzigen. Jesus wurde abgeführt.“</a:t>
            </a:r>
          </a:p>
        </p:txBody>
      </p:sp>
    </p:spTree>
    <p:extLst>
      <p:ext uri="{BB962C8B-B14F-4D97-AF65-F5344CB8AC3E}">
        <p14:creationId xmlns:p14="http://schemas.microsoft.com/office/powerpoint/2010/main" val="3263750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5585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Lukas-Evangelium 22,42</a:t>
            </a:r>
            <a:endParaRPr lang="de-DE" altLang="de-DE" sz="1200" dirty="0">
              <a:effectLst/>
            </a:endParaRPr>
          </a:p>
        </p:txBody>
      </p:sp>
      <p:sp>
        <p:nvSpPr>
          <p:cNvPr id="7" name="Rectangle 2"/>
          <p:cNvSpPr>
            <a:spLocks noGrp="1" noChangeArrowheads="1"/>
          </p:cNvSpPr>
          <p:nvPr>
            <p:ph type="ctrTitle"/>
          </p:nvPr>
        </p:nvSpPr>
        <p:spPr>
          <a:xfrm>
            <a:off x="8328248" y="315813"/>
            <a:ext cx="3600400"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„Vater, wenn du willst, lass diesen bitteren Kelch an mir vorübergehen.“</a:t>
            </a:r>
          </a:p>
        </p:txBody>
      </p:sp>
    </p:spTree>
    <p:extLst>
      <p:ext uri="{BB962C8B-B14F-4D97-AF65-F5344CB8AC3E}">
        <p14:creationId xmlns:p14="http://schemas.microsoft.com/office/powerpoint/2010/main" val="27549810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5585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Lukas-Evangelium 22,42</a:t>
            </a:r>
            <a:endParaRPr lang="de-DE" altLang="de-DE" sz="1200" dirty="0">
              <a:effectLst/>
            </a:endParaRPr>
          </a:p>
        </p:txBody>
      </p:sp>
      <p:sp>
        <p:nvSpPr>
          <p:cNvPr id="7" name="Rectangle 2"/>
          <p:cNvSpPr>
            <a:spLocks noGrp="1" noChangeArrowheads="1"/>
          </p:cNvSpPr>
          <p:nvPr>
            <p:ph type="ctrTitle"/>
          </p:nvPr>
        </p:nvSpPr>
        <p:spPr>
          <a:xfrm>
            <a:off x="8328248" y="315813"/>
            <a:ext cx="3600400" cy="120032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„Aber nicht mein Wille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soll geschehen,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sondern deiner.“</a:t>
            </a:r>
          </a:p>
        </p:txBody>
      </p:sp>
    </p:spTree>
    <p:extLst>
      <p:ext uri="{BB962C8B-B14F-4D97-AF65-F5344CB8AC3E}">
        <p14:creationId xmlns:p14="http://schemas.microsoft.com/office/powerpoint/2010/main" val="398181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4482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18,40</a:t>
            </a:r>
            <a:endParaRPr lang="de-DE" altLang="de-DE" sz="1200" dirty="0">
              <a:effectLst/>
            </a:endParaRPr>
          </a:p>
        </p:txBody>
      </p:sp>
      <p:sp>
        <p:nvSpPr>
          <p:cNvPr id="7" name="Rectangle 2"/>
          <p:cNvSpPr>
            <a:spLocks noGrp="1" noChangeArrowheads="1"/>
          </p:cNvSpPr>
          <p:nvPr>
            <p:ph type="ctrTitle"/>
          </p:nvPr>
        </p:nvSpPr>
        <p:spPr>
          <a:xfrm>
            <a:off x="8341556" y="517322"/>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„Nein, den nicht!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Wir wollen Barabbas!“</a:t>
            </a:r>
          </a:p>
        </p:txBody>
      </p:sp>
    </p:spTree>
    <p:extLst>
      <p:ext uri="{BB962C8B-B14F-4D97-AF65-F5344CB8AC3E}">
        <p14:creationId xmlns:p14="http://schemas.microsoft.com/office/powerpoint/2010/main" val="1410840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99987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5,8</a:t>
            </a:r>
            <a:endParaRPr lang="de-DE" altLang="de-DE" sz="1200" dirty="0">
              <a:effectLst/>
            </a:endParaRPr>
          </a:p>
        </p:txBody>
      </p:sp>
      <p:sp>
        <p:nvSpPr>
          <p:cNvPr id="7" name="Rectangle 2"/>
          <p:cNvSpPr>
            <a:spLocks noGrp="1" noChangeArrowheads="1"/>
          </p:cNvSpPr>
          <p:nvPr>
            <p:ph type="ctrTitle"/>
          </p:nvPr>
        </p:nvSpPr>
        <p:spPr>
          <a:xfrm>
            <a:off x="8328248" y="131148"/>
            <a:ext cx="3672408" cy="15696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beweist uns seine Liebe dadurch, dass Christus für uns starb, als wir noch Sünder waren.“ </a:t>
            </a:r>
          </a:p>
        </p:txBody>
      </p:sp>
    </p:spTree>
    <p:extLst>
      <p:ext uri="{BB962C8B-B14F-4D97-AF65-F5344CB8AC3E}">
        <p14:creationId xmlns:p14="http://schemas.microsoft.com/office/powerpoint/2010/main" val="3734066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879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Jesaja 53,6</a:t>
            </a:r>
            <a:endParaRPr lang="de-DE" altLang="de-DE" sz="1200" dirty="0">
              <a:effectLst/>
            </a:endParaRPr>
          </a:p>
        </p:txBody>
      </p:sp>
      <p:sp>
        <p:nvSpPr>
          <p:cNvPr id="7" name="Rectangle 2"/>
          <p:cNvSpPr>
            <a:spLocks noGrp="1" noChangeArrowheads="1"/>
          </p:cNvSpPr>
          <p:nvPr>
            <p:ph type="ctrTitle"/>
          </p:nvPr>
        </p:nvSpPr>
        <p:spPr>
          <a:xfrm>
            <a:off x="8328248" y="193864"/>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gingen alle in die Irre wie Schafe, ein jeder sah auf seinen Weg. Aber Gott der HERR warf unser aller Sünde auf ihn.“</a:t>
            </a:r>
          </a:p>
        </p:txBody>
      </p:sp>
    </p:spTree>
    <p:extLst>
      <p:ext uri="{BB962C8B-B14F-4D97-AF65-F5344CB8AC3E}">
        <p14:creationId xmlns:p14="http://schemas.microsoft.com/office/powerpoint/2010/main" val="3028012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7999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5,9</a:t>
            </a:r>
            <a:endParaRPr lang="de-DE" altLang="de-DE" sz="1200" dirty="0">
              <a:effectLst/>
            </a:endParaRPr>
          </a:p>
        </p:txBody>
      </p:sp>
      <p:sp>
        <p:nvSpPr>
          <p:cNvPr id="7" name="Rectangle 2"/>
          <p:cNvSpPr>
            <a:spLocks noGrp="1" noChangeArrowheads="1"/>
          </p:cNvSpPr>
          <p:nvPr>
            <p:ph type="ctrTitle"/>
          </p:nvPr>
        </p:nvSpPr>
        <p:spPr>
          <a:xfrm>
            <a:off x="8328248" y="103272"/>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„Es kann, nachdem wir aufgrund seines Blutes für gerecht erklärt worden sind, keine Frage mehr sein, dass wir durch Jesus vor dem kommenden Zorn Gottes gerettet werden.“</a:t>
            </a:r>
          </a:p>
        </p:txBody>
      </p:sp>
    </p:spTree>
    <p:extLst>
      <p:ext uri="{BB962C8B-B14F-4D97-AF65-F5344CB8AC3E}">
        <p14:creationId xmlns:p14="http://schemas.microsoft.com/office/powerpoint/2010/main" val="23345374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3212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Römer-Brief 10,12-13</a:t>
            </a:r>
            <a:endParaRPr lang="de-DE" altLang="de-DE" sz="1200" dirty="0">
              <a:effectLst/>
            </a:endParaRPr>
          </a:p>
        </p:txBody>
      </p:sp>
      <p:sp>
        <p:nvSpPr>
          <p:cNvPr id="7" name="Rectangle 2"/>
          <p:cNvSpPr>
            <a:spLocks noGrp="1" noChangeArrowheads="1"/>
          </p:cNvSpPr>
          <p:nvPr>
            <p:ph type="ctrTitle"/>
          </p:nvPr>
        </p:nvSpPr>
        <p:spPr>
          <a:xfrm>
            <a:off x="8328248" y="219412"/>
            <a:ext cx="3672408" cy="378565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„Ob jemand Jude oder Nichtjude ist, </a:t>
            </a:r>
            <a:r>
              <a:rPr lang="de-DE" altLang="de-DE" sz="2400">
                <a:solidFill>
                  <a:schemeClr val="tx1"/>
                </a:solidFill>
                <a:effectLst/>
                <a:latin typeface="Source Sans Pro" panose="020B0503030403020204" pitchFamily="34" charset="0"/>
                <a:ea typeface="Source Sans Pro" panose="020B0503030403020204" pitchFamily="34" charset="0"/>
              </a:rPr>
              <a:t>macht keinen </a:t>
            </a:r>
            <a:r>
              <a:rPr lang="de-DE" altLang="de-DE" sz="2400" dirty="0">
                <a:solidFill>
                  <a:schemeClr val="tx1"/>
                </a:solidFill>
                <a:effectLst/>
                <a:latin typeface="Source Sans Pro" panose="020B0503030403020204" pitchFamily="34" charset="0"/>
                <a:ea typeface="Source Sans Pro" panose="020B0503030403020204" pitchFamily="34" charset="0"/>
              </a:rPr>
              <a:t>Unterschied: Alle haben denselben Herrn, und er lässt alle an seinem Reichtum teilhaben, die ihn im Gebet anrufen. Denn jeder, der den Namen des Herrn anruft, wird gerettet werden.“</a:t>
            </a:r>
          </a:p>
        </p:txBody>
      </p:sp>
    </p:spTree>
    <p:extLst>
      <p:ext uri="{BB962C8B-B14F-4D97-AF65-F5344CB8AC3E}">
        <p14:creationId xmlns:p14="http://schemas.microsoft.com/office/powerpoint/2010/main" val="41617039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7389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328248" y="385500"/>
            <a:ext cx="3672408" cy="5232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www.osterzeitreise.de</a:t>
            </a:r>
          </a:p>
        </p:txBody>
      </p:sp>
    </p:spTree>
    <p:extLst>
      <p:ext uri="{BB962C8B-B14F-4D97-AF65-F5344CB8AC3E}">
        <p14:creationId xmlns:p14="http://schemas.microsoft.com/office/powerpoint/2010/main" val="23879233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16822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1.Korinther-Brief 11,23-24</a:t>
            </a:r>
            <a:endParaRPr lang="de-DE" altLang="de-DE" sz="1200" dirty="0">
              <a:effectLst/>
            </a:endParaRPr>
          </a:p>
        </p:txBody>
      </p:sp>
      <p:sp>
        <p:nvSpPr>
          <p:cNvPr id="7" name="Rectangle 2"/>
          <p:cNvSpPr>
            <a:spLocks noGrp="1" noChangeArrowheads="1"/>
          </p:cNvSpPr>
          <p:nvPr>
            <p:ph type="ctrTitle"/>
          </p:nvPr>
        </p:nvSpPr>
        <p:spPr>
          <a:xfrm>
            <a:off x="8328248" y="200829"/>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In der Nacht, in der er verraten wurde, nahm Jesus, der Herr, das Brot, dankte Gott dafür, brach es in Stücke und sagte: »Das ist mein Leib, der für euch geopfert wird. Wenn ihr künftig dieses Mahl feiert und von dem Brot esst, dann ruft euch in Erinnerung, was ich für euch getan habe!«</a:t>
            </a:r>
          </a:p>
        </p:txBody>
      </p:sp>
    </p:spTree>
    <p:extLst>
      <p:ext uri="{BB962C8B-B14F-4D97-AF65-F5344CB8AC3E}">
        <p14:creationId xmlns:p14="http://schemas.microsoft.com/office/powerpoint/2010/main" val="82153573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811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1.Korinther-Brief 11,25</a:t>
            </a:r>
            <a:endParaRPr lang="de-DE" altLang="de-DE" sz="1200" dirty="0">
              <a:effectLst/>
            </a:endParaRPr>
          </a:p>
        </p:txBody>
      </p:sp>
      <p:sp>
        <p:nvSpPr>
          <p:cNvPr id="7" name="Rectangle 2"/>
          <p:cNvSpPr>
            <a:spLocks noGrp="1" noChangeArrowheads="1"/>
          </p:cNvSpPr>
          <p:nvPr>
            <p:ph type="ctrTitle"/>
          </p:nvPr>
        </p:nvSpPr>
        <p:spPr>
          <a:xfrm>
            <a:off x="8328248" y="188640"/>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Nachdem sie gegessen hatten, nahm er den Becher, dankte Gott auch dafür und sagte: »Dieser Becher ist der neue Bund, besiegelt mit meinem Blut. Wenn ihr künftig aus dem Becher trinkt, dann ruft euch jedes Mal in Erinnerung, was ich für euch getan habe!«</a:t>
            </a:r>
          </a:p>
        </p:txBody>
      </p:sp>
    </p:spTree>
    <p:extLst>
      <p:ext uri="{BB962C8B-B14F-4D97-AF65-F5344CB8AC3E}">
        <p14:creationId xmlns:p14="http://schemas.microsoft.com/office/powerpoint/2010/main" val="33404925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969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1.Korinther-Brief 11,26</a:t>
            </a:r>
            <a:endParaRPr lang="de-DE" altLang="de-DE" sz="1200" dirty="0">
              <a:effectLst/>
            </a:endParaRPr>
          </a:p>
        </p:txBody>
      </p:sp>
      <p:sp>
        <p:nvSpPr>
          <p:cNvPr id="7" name="Rectangle 2"/>
          <p:cNvSpPr>
            <a:spLocks noGrp="1" noChangeArrowheads="1"/>
          </p:cNvSpPr>
          <p:nvPr>
            <p:ph type="ctrTitle"/>
          </p:nvPr>
        </p:nvSpPr>
        <p:spPr>
          <a:xfrm>
            <a:off x="8400256" y="188640"/>
            <a:ext cx="3672408" cy="267765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Seid euch also darüber im Klaren: Jedes Mal, wenn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ihr von dem Brot esst und aus dem Becher trinkt, verkündet ihr den Tod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des Herrn – bis der Herr wiederkommt.</a:t>
            </a:r>
          </a:p>
        </p:txBody>
      </p:sp>
    </p:spTree>
    <p:extLst>
      <p:ext uri="{BB962C8B-B14F-4D97-AF65-F5344CB8AC3E}">
        <p14:creationId xmlns:p14="http://schemas.microsoft.com/office/powerpoint/2010/main" val="77908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2015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19,1-2</a:t>
            </a:r>
            <a:endParaRPr lang="de-DE" altLang="de-DE" sz="1200" dirty="0">
              <a:effectLst/>
            </a:endParaRPr>
          </a:p>
        </p:txBody>
      </p:sp>
      <p:sp>
        <p:nvSpPr>
          <p:cNvPr id="7" name="Rectangle 2"/>
          <p:cNvSpPr>
            <a:spLocks noGrp="1" noChangeArrowheads="1"/>
          </p:cNvSpPr>
          <p:nvPr>
            <p:ph type="ctrTitle"/>
          </p:nvPr>
        </p:nvSpPr>
        <p:spPr>
          <a:xfrm>
            <a:off x="8341556" y="116632"/>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Daraufhin </a:t>
            </a:r>
            <a:r>
              <a:rPr lang="de-DE" altLang="de-DE" sz="2400" dirty="0" err="1">
                <a:solidFill>
                  <a:schemeClr val="tx1"/>
                </a:solidFill>
                <a:effectLst/>
                <a:latin typeface="Source Sans Pro" panose="020B0503030403020204" pitchFamily="34" charset="0"/>
                <a:ea typeface="Source Sans Pro" panose="020B0503030403020204" pitchFamily="34" charset="0"/>
              </a:rPr>
              <a:t>liess</a:t>
            </a:r>
            <a:r>
              <a:rPr lang="de-DE" altLang="de-DE" sz="2400" dirty="0">
                <a:solidFill>
                  <a:schemeClr val="tx1"/>
                </a:solidFill>
                <a:effectLst/>
                <a:latin typeface="Source Sans Pro" panose="020B0503030403020204" pitchFamily="34" charset="0"/>
                <a:ea typeface="Source Sans Pro" panose="020B0503030403020204" pitchFamily="34" charset="0"/>
              </a:rPr>
              <a:t> Pilatus Jesus abführen und auspeitschen. Nachdem die Soldaten ihn ausgepeitscht hatten, flochten sie aus Dornenzweigen eine Krone, drückten sie Jesus auf den Kopf und hängten ihm einen purpurfarbenen Mantel um.</a:t>
            </a:r>
          </a:p>
        </p:txBody>
      </p:sp>
    </p:spTree>
    <p:extLst>
      <p:ext uri="{BB962C8B-B14F-4D97-AF65-F5344CB8AC3E}">
        <p14:creationId xmlns:p14="http://schemas.microsoft.com/office/powerpoint/2010/main" val="9334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5312241"/>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19,3-4</a:t>
            </a:r>
            <a:endParaRPr lang="de-DE" altLang="de-DE" sz="1200" dirty="0">
              <a:effectLst/>
            </a:endParaRPr>
          </a:p>
        </p:txBody>
      </p:sp>
      <p:sp>
        <p:nvSpPr>
          <p:cNvPr id="7" name="Rectangle 2"/>
          <p:cNvSpPr>
            <a:spLocks noGrp="1" noChangeArrowheads="1"/>
          </p:cNvSpPr>
          <p:nvPr>
            <p:ph type="ctrTitle"/>
          </p:nvPr>
        </p:nvSpPr>
        <p:spPr>
          <a:xfrm>
            <a:off x="8341556" y="119529"/>
            <a:ext cx="3672408" cy="489364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Dann stellten sie sich vor ihn hin, riefen: „Es lebe der König der Juden!“ und schlugen ihm dabei ins Gesicht. Anschliessend wandte sich Pilatus ein weiteres Mal an die Menge. Er ging hinaus und sagte: „Ich bringe ihn jetzt zu euch heraus. Ihr sollt wissen, dass ich keine Schuld an ihm finden kann.“</a:t>
            </a:r>
          </a:p>
        </p:txBody>
      </p:sp>
    </p:spTree>
    <p:extLst>
      <p:ext uri="{BB962C8B-B14F-4D97-AF65-F5344CB8AC3E}">
        <p14:creationId xmlns:p14="http://schemas.microsoft.com/office/powerpoint/2010/main" val="126374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6176337"/>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19,5-6</a:t>
            </a:r>
            <a:endParaRPr lang="de-DE" altLang="de-DE" sz="1200" dirty="0">
              <a:effectLst/>
            </a:endParaRPr>
          </a:p>
        </p:txBody>
      </p:sp>
      <p:sp>
        <p:nvSpPr>
          <p:cNvPr id="7" name="Rectangle 2"/>
          <p:cNvSpPr>
            <a:spLocks noGrp="1" noChangeArrowheads="1"/>
          </p:cNvSpPr>
          <p:nvPr>
            <p:ph type="ctrTitle"/>
          </p:nvPr>
        </p:nvSpPr>
        <p:spPr>
          <a:xfrm>
            <a:off x="8328248" y="91653"/>
            <a:ext cx="3672408" cy="600164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trat heraus. Auf dem Kopf trug er die Dornenkrone, und er hatte den Purpurmantel um. Pilatus sagte zu der Menge: „Hier ist er, der Mensch!“ Aber sowie die führenden Priester und ihre Leute Jesus erblickten, schrien sie: „Lass ihn kreuzigen! Lass ihn kreuzigen!“ – „Nehmt ihn doch selbst und kreuzigt ihn!“, erwiderte Pilatus. „Ich jedenfalls kann keine Schuld an ihm finden.“</a:t>
            </a:r>
          </a:p>
        </p:txBody>
      </p:sp>
    </p:spTree>
    <p:extLst>
      <p:ext uri="{BB962C8B-B14F-4D97-AF65-F5344CB8AC3E}">
        <p14:creationId xmlns:p14="http://schemas.microsoft.com/office/powerpoint/2010/main" val="125605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8610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19,7-8</a:t>
            </a:r>
            <a:endParaRPr lang="de-DE" altLang="de-DE" sz="1200" dirty="0">
              <a:effectLst/>
            </a:endParaRPr>
          </a:p>
        </p:txBody>
      </p:sp>
      <p:sp>
        <p:nvSpPr>
          <p:cNvPr id="7" name="Rectangle 2"/>
          <p:cNvSpPr>
            <a:spLocks noGrp="1" noChangeArrowheads="1"/>
          </p:cNvSpPr>
          <p:nvPr>
            <p:ph type="ctrTitle"/>
          </p:nvPr>
        </p:nvSpPr>
        <p:spPr>
          <a:xfrm>
            <a:off x="8328248" y="188640"/>
            <a:ext cx="3672408" cy="341632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haben ein Gesetz“, hielten ihm die Juden entgegen, „und nach diesem Gesetz muss er sterben, weil er behauptet hat, er sei Gottes Sohn.“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Als Pilatus das hörte, wurde ihm noch unheimlicher zumute.</a:t>
            </a:r>
          </a:p>
        </p:txBody>
      </p:sp>
    </p:spTree>
    <p:extLst>
      <p:ext uri="{BB962C8B-B14F-4D97-AF65-F5344CB8AC3E}">
        <p14:creationId xmlns:p14="http://schemas.microsoft.com/office/powerpoint/2010/main" val="57743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8691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19,9-10</a:t>
            </a:r>
            <a:endParaRPr lang="de-DE" altLang="de-DE" sz="1200" dirty="0">
              <a:effectLst/>
            </a:endParaRPr>
          </a:p>
        </p:txBody>
      </p:sp>
      <p:sp>
        <p:nvSpPr>
          <p:cNvPr id="7" name="Rectangle 2"/>
          <p:cNvSpPr>
            <a:spLocks noGrp="1" noChangeArrowheads="1"/>
          </p:cNvSpPr>
          <p:nvPr>
            <p:ph type="ctrTitle"/>
          </p:nvPr>
        </p:nvSpPr>
        <p:spPr>
          <a:xfrm>
            <a:off x="8328248" y="116632"/>
            <a:ext cx="3672408" cy="452431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Er ging ins </a:t>
            </a:r>
            <a:r>
              <a:rPr lang="de-DE" altLang="de-DE" sz="2400" dirty="0" err="1">
                <a:solidFill>
                  <a:schemeClr val="tx1"/>
                </a:solidFill>
                <a:effectLst/>
                <a:latin typeface="Source Sans Pro" panose="020B0503030403020204" pitchFamily="34" charset="0"/>
                <a:ea typeface="Source Sans Pro" panose="020B0503030403020204" pitchFamily="34" charset="0"/>
              </a:rPr>
              <a:t>Prätorium</a:t>
            </a:r>
            <a:r>
              <a:rPr lang="de-DE" altLang="de-DE" sz="2400" dirty="0">
                <a:solidFill>
                  <a:schemeClr val="tx1"/>
                </a:solidFill>
                <a:effectLst/>
                <a:latin typeface="Source Sans Pro" panose="020B0503030403020204" pitchFamily="34" charset="0"/>
                <a:ea typeface="Source Sans Pro" panose="020B0503030403020204" pitchFamily="34" charset="0"/>
              </a:rPr>
              <a:t> zurück und fragte Jesus: „Woher bist du eigentlich?“ Aber Jesus gab ihm keine Antwort. „Du weigerst dich, mit mir zu reden?“, sagte Pilatus. „</a:t>
            </a:r>
            <a:r>
              <a:rPr lang="de-DE" altLang="de-DE" sz="2400" dirty="0" err="1">
                <a:solidFill>
                  <a:schemeClr val="tx1"/>
                </a:solidFill>
                <a:effectLst/>
                <a:latin typeface="Source Sans Pro" panose="020B0503030403020204" pitchFamily="34" charset="0"/>
                <a:ea typeface="Source Sans Pro" panose="020B0503030403020204" pitchFamily="34" charset="0"/>
              </a:rPr>
              <a:t>Weisst</a:t>
            </a:r>
            <a:r>
              <a:rPr lang="de-DE" altLang="de-DE" sz="2400" dirty="0">
                <a:solidFill>
                  <a:schemeClr val="tx1"/>
                </a:solidFill>
                <a:effectLst/>
                <a:latin typeface="Source Sans Pro" panose="020B0503030403020204" pitchFamily="34" charset="0"/>
                <a:ea typeface="Source Sans Pro" panose="020B0503030403020204" pitchFamily="34" charset="0"/>
              </a:rPr>
              <a:t> du nicht, dass es in meiner Macht steht, dich freizulassen, aber dass ich auch die Macht habe, dich kreuzigen zu lassen?“</a:t>
            </a:r>
          </a:p>
        </p:txBody>
      </p:sp>
    </p:spTree>
    <p:extLst>
      <p:ext uri="{BB962C8B-B14F-4D97-AF65-F5344CB8AC3E}">
        <p14:creationId xmlns:p14="http://schemas.microsoft.com/office/powerpoint/2010/main" val="257232074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1278</Words>
  <Application>Microsoft Office PowerPoint</Application>
  <PresentationFormat>Benutzerdefiniert</PresentationFormat>
  <Paragraphs>136</Paragraphs>
  <Slides>48</Slides>
  <Notes>48</Notes>
  <HiddenSlides>0</HiddenSlides>
  <MMClips>0</MMClips>
  <ScaleCrop>false</ScaleCrop>
  <HeadingPairs>
    <vt:vector size="4" baseType="variant">
      <vt:variant>
        <vt:lpstr>Design</vt:lpstr>
      </vt:variant>
      <vt:variant>
        <vt:i4>1</vt:i4>
      </vt:variant>
      <vt:variant>
        <vt:lpstr>Folientitel</vt:lpstr>
      </vt:variant>
      <vt:variant>
        <vt:i4>48</vt:i4>
      </vt:variant>
    </vt:vector>
  </HeadingPairs>
  <TitlesOfParts>
    <vt:vector size="49" baseType="lpstr">
      <vt:lpstr>Designvorlage 'Berggipfel'</vt:lpstr>
      <vt:lpstr>Weg mit ihm! Lass ihn kreuzigen!   Johannes-Evangelium 19,1-16        Serie: Jesus leidet und siegt – für dich! (2/4)</vt:lpstr>
      <vt:lpstr>„Jesus, der ohne jede Sünde war, hat Gott für uns zur Sünde gemacht, damit wir durch die Verbindung mit ihm die Gerechtigkeit bekommen, mit der wir vor Gott bestehen können.“</vt:lpstr>
      <vt:lpstr>„Wollt ihr, dass ich euch den König der Juden freigebe?“</vt:lpstr>
      <vt:lpstr>„Nein, den nicht! Wir wollen Barabbas!“</vt:lpstr>
      <vt:lpstr>Daraufhin liess Pilatus Jesus abführen und auspeitschen. Nachdem die Soldaten ihn ausgepeitscht hatten, flochten sie aus Dornenzweigen eine Krone, drückten sie Jesus auf den Kopf und hängten ihm einen purpurfarbenen Mantel um.</vt:lpstr>
      <vt:lpstr>Dann stellten sie sich vor ihn hin, riefen: „Es lebe der König der Juden!“ und schlugen ihm dabei ins Gesicht. Anschliessend wandte sich Pilatus ein weiteres Mal an die Menge. Er ging hinaus und sagte: „Ich bringe ihn jetzt zu euch heraus. Ihr sollt wissen, dass ich keine Schuld an ihm finden kann.“</vt:lpstr>
      <vt:lpstr>Jesus trat heraus. Auf dem Kopf trug er die Dornenkrone, und er hatte den Purpurmantel um. Pilatus sagte zu der Menge: „Hier ist er, der Mensch!“ Aber sowie die führenden Priester und ihre Leute Jesus erblickten, schrien sie: „Lass ihn kreuzigen! Lass ihn kreuzigen!“ – „Nehmt ihn doch selbst und kreuzigt ihn!“, erwiderte Pilatus. „Ich jedenfalls kann keine Schuld an ihm finden.“</vt:lpstr>
      <vt:lpstr>„Wir haben ein Gesetz“, hielten ihm die Juden entgegen, „und nach diesem Gesetz muss er sterben, weil er behauptet hat, er sei Gottes Sohn.“ Als Pilatus das hörte, wurde ihm noch unheimlicher zumute.</vt:lpstr>
      <vt:lpstr>Er ging ins Prätorium zurück und fragte Jesus: „Woher bist du eigentlich?“ Aber Jesus gab ihm keine Antwort. „Du weigerst dich, mit mir zu reden?“, sagte Pilatus. „Weisst du nicht, dass es in meiner Macht steht, dich freizulassen, aber dass ich auch die Macht habe, dich kreuzigen zu lassen?“</vt:lpstr>
      <vt:lpstr>Jesus erwiderte: „Du hättest keine Macht über mich, wenn sie dir nicht von oben gegeben wäre. Deshalb trägt der, der mich dir übergeben hat, eine grössere Schuld.“ Daraufhin machte Pilatus noch einmal einen Versuch, Jesus freizulassen. Doch die Juden schrien: „Wenn du den freilässt, bist du nicht mehr der Freund des Kaisers! Jeder, der sich selbst zum König macht, stellt sich gegen den Kaiser.“</vt:lpstr>
      <vt:lpstr>Diese Worte verfehlten ihre Wirkung nicht. Pilatus liess Jesus auf den Platz herausführen, den man das „Steinpflaster“ nannte und der auf hebräisch Gabbata hiess. Dort nahm Pilatus auf dem Richterstuhl Platz. Es war der Rüsttag in der Passafestzeit, und es war inzwischen etwa zwölf Uhr mittags. Pilatus sagte zu den Juden: „Seht da, euer König!“</vt:lpstr>
      <vt:lpstr>Doch sie schrien: „Weg mit ihm! Weg mit ihm! Lass ihn kreuzigen!“ – „Euren König soll ich kreuzigen lassen?“, fragte Pilatus. „Wir haben keinen König ausser dem Kaiser!“, entgegneten die führenden Priester. Da gab Pilatus ihrer Forderung nach und befahl, Jesus zu kreuzigen. Jesus wurde abgeführt.</vt:lpstr>
      <vt:lpstr>I. Der tapfere Versuch</vt:lpstr>
      <vt:lpstr>„Sie flochten aus Dornenzweigen eine Krone, drückten sie Jesus auf den Kopf und hängten ihm einen purpurfarbenen Mantel um.“</vt:lpstr>
      <vt:lpstr>„Es lebe der König der Juden!“</vt:lpstr>
      <vt:lpstr>„Ich bringe Jesus jetzt zu euch heraus. Ihr sollt wissen, dass ich keine Schuld an ihm finden kann.“</vt:lpstr>
      <vt:lpstr> „Hier ist er, der Mensch!“</vt:lpstr>
      <vt:lpstr> „Lass ihn kreuzigen! Lass ihn kreuzigen!“</vt:lpstr>
      <vt:lpstr>„Nehmt ihn doch selbst und kreuzigt ihn! Ich jedenfalls kann keine Schuld an ihm finden.“</vt:lpstr>
      <vt:lpstr>„Wir haben ein Gesetz und nach diesem Gesetz muss er sterben, weil er behauptet hat, er sei Gottes Sohn.“</vt:lpstr>
      <vt:lpstr>II. Die ohnmächtige Macht</vt:lpstr>
      <vt:lpstr> „Woher bist du eigentlich?“</vt:lpstr>
      <vt:lpstr>„Du weigerst dich, mit mir zu reden? Weisst du nicht, dass es in meiner Macht steht, dich freizulassen, aber dass ich auch die Macht habe, dich kreuzigen zu lassen?“</vt:lpstr>
      <vt:lpstr>„Du hättest keine Macht über mich, wenn sie dir nicht von oben gegeben wäre.“</vt:lpstr>
      <vt:lpstr>„Deshalb trägt der, der mich dir übergeben hat, eine grössere Schuld.“</vt:lpstr>
      <vt:lpstr>„Jesus wurde verraten und an euch ausgeliefert, und ihr habt ihn durch Menschen, die nichts vom Gesetz Gottes wissen, ans Kreuz schlagen und töten lassen.“</vt:lpstr>
      <vt:lpstr>„Gott verändert das Bestehende und gibt allem seine Frist; er setzt Könige ab und setzt Könige ein. Er gibt den Weisen ihre Weisheit und den Klugen ihren Verstand.“</vt:lpstr>
      <vt:lpstr>III. Das erpresste Urteil</vt:lpstr>
      <vt:lpstr>„Wenn du den freilässt, bist du nicht mehr der Freund des Kaisers! Jeder, der sich selbst zum König macht, stellt sich gegen den Kaiser.“</vt:lpstr>
      <vt:lpstr>„Diese Worte verfehlten ihre Wirkung nicht.“</vt:lpstr>
      <vt:lpstr>Während Pilatus auf dem Richterstuhl sass, liess seine Frau ihm ausrichten: „Lass die Hände von diesem Mann, er ist unschuldig! Ich habe seinetwegen heute Nacht im Traum viel Schweres durchgemacht.“</vt:lpstr>
      <vt:lpstr>„Seht da, euer König!“</vt:lpstr>
      <vt:lpstr>„Weg mit ihm! Weg mit ihm! Lass ihn kreuzigen!“</vt:lpstr>
      <vt:lpstr>„Euren König soll ich kreuzigen lassen?“</vt:lpstr>
      <vt:lpstr>„Wir haben keinen König ausser dem Kaiser!“</vt:lpstr>
      <vt:lpstr>„Da gab Pilatus ihrer Forderung nach und befahl, Jesus zu kreuzigen. Jesus wurde abgeführt.“</vt:lpstr>
      <vt:lpstr>Schlussgedanke</vt:lpstr>
      <vt:lpstr>„Vater, wenn du willst, lass diesen bitteren Kelch an mir vorübergehen.“</vt:lpstr>
      <vt:lpstr>„Aber nicht mein Wille soll geschehen, sondern deiner.“</vt:lpstr>
      <vt:lpstr>„Gott beweist uns seine Liebe dadurch, dass Christus für uns starb, als wir noch Sünder waren.“ </vt:lpstr>
      <vt:lpstr>„Wir gingen alle in die Irre wie Schafe, ein jeder sah auf seinen Weg. Aber Gott der HERR warf unser aller Sünde auf ihn.“</vt:lpstr>
      <vt:lpstr>„Es kann, nachdem wir aufgrund seines Blutes für gerecht erklärt worden sind, keine Frage mehr sein, dass wir durch Jesus vor dem kommenden Zorn Gottes gerettet werden.“</vt:lpstr>
      <vt:lpstr>„Ob jemand Jude oder Nichtjude ist, macht keinen Unterschied: Alle haben denselben Herrn, und er lässt alle an seinem Reichtum teilhaben, die ihn im Gebet anrufen. Denn jeder, der den Namen des Herrn anruft, wird gerettet werden.“</vt:lpstr>
      <vt:lpstr>PowerPoint-Präsentation</vt:lpstr>
      <vt:lpstr>www.osterzeitreise.de</vt:lpstr>
      <vt:lpstr>In der Nacht, in der er verraten wurde, nahm Jesus, der Herr, das Brot, dankte Gott dafür, brach es in Stücke und sagte: »Das ist mein Leib, der für euch geopfert wird. Wenn ihr künftig dieses Mahl feiert und von dem Brot esst, dann ruft euch in Erinnerung, was ich für euch getan habe!«</vt:lpstr>
      <vt:lpstr>Nachdem sie gegessen hatten, nahm er den Becher, dankte Gott auch dafür und sagte: »Dieser Becher ist der neue Bund, besiegelt mit meinem Blut. Wenn ihr künftig aus dem Becher trinkt, dann ruft euch jedes Mal in Erinnerung, was ich für euch getan habe!«</vt:lpstr>
      <vt:lpstr>Seid euch also darüber im Klaren: Jedes Mal, wenn ihr von dem Brot esst und aus dem Becher trinkt, verkündet ihr den Tod des Herrn – bis der Herr wiederkommt.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leidet und siegt - für Dich! - Teil 2/4 - Weg mit ihm! – Kreuzige ihn! - Folien</dc:title>
  <dc:creator>Jürg Birnstiel</dc:creator>
  <cp:lastModifiedBy>Me</cp:lastModifiedBy>
  <cp:revision>998</cp:revision>
  <dcterms:created xsi:type="dcterms:W3CDTF">2013-11-12T15:20:47Z</dcterms:created>
  <dcterms:modified xsi:type="dcterms:W3CDTF">2021-04-17T11:48:22Z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