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8"/>
  </p:notesMasterIdLst>
  <p:handoutMasterIdLst>
    <p:handoutMasterId r:id="rId49"/>
  </p:handoutMasterIdLst>
  <p:sldIdLst>
    <p:sldId id="1110" r:id="rId2"/>
    <p:sldId id="1201" r:id="rId3"/>
    <p:sldId id="1239" r:id="rId4"/>
    <p:sldId id="1240" r:id="rId5"/>
    <p:sldId id="1241" r:id="rId6"/>
    <p:sldId id="1278" r:id="rId7"/>
    <p:sldId id="1242" r:id="rId8"/>
    <p:sldId id="1243" r:id="rId9"/>
    <p:sldId id="1244" r:id="rId10"/>
    <p:sldId id="1245" r:id="rId11"/>
    <p:sldId id="1246" r:id="rId12"/>
    <p:sldId id="1247" r:id="rId13"/>
    <p:sldId id="1248" r:id="rId14"/>
    <p:sldId id="1249" r:id="rId15"/>
    <p:sldId id="1250" r:id="rId16"/>
    <p:sldId id="1251" r:id="rId17"/>
    <p:sldId id="1252" r:id="rId18"/>
    <p:sldId id="1253" r:id="rId19"/>
    <p:sldId id="1254" r:id="rId20"/>
    <p:sldId id="1237" r:id="rId21"/>
    <p:sldId id="1255" r:id="rId22"/>
    <p:sldId id="1256" r:id="rId23"/>
    <p:sldId id="1257" r:id="rId24"/>
    <p:sldId id="1279" r:id="rId25"/>
    <p:sldId id="1258" r:id="rId26"/>
    <p:sldId id="1259" r:id="rId27"/>
    <p:sldId id="1261" r:id="rId28"/>
    <p:sldId id="1106" r:id="rId29"/>
    <p:sldId id="1262" r:id="rId30"/>
    <p:sldId id="1263" r:id="rId31"/>
    <p:sldId id="1264" r:id="rId32"/>
    <p:sldId id="1265" r:id="rId33"/>
    <p:sldId id="1266" r:id="rId34"/>
    <p:sldId id="1267" r:id="rId35"/>
    <p:sldId id="1268" r:id="rId36"/>
    <p:sldId id="1269" r:id="rId37"/>
    <p:sldId id="1270" r:id="rId38"/>
    <p:sldId id="1271" r:id="rId39"/>
    <p:sldId id="1238" r:id="rId40"/>
    <p:sldId id="1272" r:id="rId41"/>
    <p:sldId id="1273" r:id="rId42"/>
    <p:sldId id="1107" r:id="rId43"/>
    <p:sldId id="1274" r:id="rId44"/>
    <p:sldId id="1275" r:id="rId45"/>
    <p:sldId id="1276" r:id="rId46"/>
    <p:sldId id="1277" r:id="rId4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57568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3272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2472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1467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9156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3817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07576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39935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81640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5121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0567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45166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92729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28205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48522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452370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903729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0414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8060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711621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401121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028307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32355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356688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027904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377557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274830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67153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67634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9596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937131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570036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28023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86900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589506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0315564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425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91582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8515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1806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94183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5027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536160" y="260648"/>
            <a:ext cx="4439816" cy="5632311"/>
          </a:xfrm>
        </p:spPr>
        <p:txBody>
          <a:bodyPr wrap="square">
            <a:spAutoFit/>
          </a:bodyPr>
          <a:lstStyle/>
          <a:p>
            <a:pPr algn="l"/>
            <a:r>
              <a:rPr lang="de-DE" altLang="de-DE" sz="3600" dirty="0">
                <a:solidFill>
                  <a:schemeClr val="tx1"/>
                </a:solidFill>
                <a:effectLst/>
                <a:latin typeface="Source Sans Pro Black" panose="020B0803030403020204" pitchFamily="34" charset="0"/>
                <a:ea typeface="Source Sans Pro Black" panose="020B0803030403020204" pitchFamily="34" charset="0"/>
              </a:rPr>
              <a:t>Bist du der König der Juden?</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Johannes-Evangelium 18,28-40</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Serie: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Jesus leidet und siegt – für dich!</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(1/4)</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53012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18,28</a:t>
            </a:r>
            <a:endParaRPr lang="de-DE" altLang="de-DE" sz="1200" dirty="0">
              <a:effectLst/>
            </a:endParaRPr>
          </a:p>
        </p:txBody>
      </p:sp>
      <p:sp>
        <p:nvSpPr>
          <p:cNvPr id="7" name="Rectangle 2"/>
          <p:cNvSpPr>
            <a:spLocks noGrp="1" noChangeArrowheads="1"/>
          </p:cNvSpPr>
          <p:nvPr>
            <p:ph type="ctrTitle"/>
          </p:nvPr>
        </p:nvSpPr>
        <p:spPr>
          <a:xfrm>
            <a:off x="8349972" y="119529"/>
            <a:ext cx="3672408" cy="489364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 die Jesus verhört hatten, brachten ihn nun vom Haus des </a:t>
            </a:r>
            <a:r>
              <a:rPr lang="de-DE" altLang="de-DE" sz="2400" dirty="0" err="1">
                <a:solidFill>
                  <a:schemeClr val="tx1"/>
                </a:solidFill>
                <a:effectLst/>
                <a:latin typeface="Source Sans Pro" panose="020B0503030403020204" pitchFamily="34" charset="0"/>
                <a:ea typeface="Source Sans Pro" panose="020B0503030403020204" pitchFamily="34" charset="0"/>
              </a:rPr>
              <a:t>Kajafas</a:t>
            </a:r>
            <a:r>
              <a:rPr lang="de-DE" altLang="de-DE" sz="2400" dirty="0">
                <a:solidFill>
                  <a:schemeClr val="tx1"/>
                </a:solidFill>
                <a:effectLst/>
                <a:latin typeface="Source Sans Pro" panose="020B0503030403020204" pitchFamily="34" charset="0"/>
                <a:ea typeface="Source Sans Pro" panose="020B0503030403020204" pitchFamily="34" charset="0"/>
              </a:rPr>
              <a:t> zum </a:t>
            </a:r>
            <a:r>
              <a:rPr lang="de-DE" altLang="de-DE" sz="2400" dirty="0" err="1">
                <a:solidFill>
                  <a:schemeClr val="tx1"/>
                </a:solidFill>
                <a:effectLst/>
                <a:latin typeface="Source Sans Pro" panose="020B0503030403020204" pitchFamily="34" charset="0"/>
                <a:ea typeface="Source Sans Pro" panose="020B0503030403020204" pitchFamily="34" charset="0"/>
              </a:rPr>
              <a:t>Prätorium</a:t>
            </a:r>
            <a:r>
              <a:rPr lang="de-DE" altLang="de-DE" sz="2400" dirty="0">
                <a:solidFill>
                  <a:schemeClr val="tx1"/>
                </a:solidFill>
                <a:effectLst/>
                <a:latin typeface="Source Sans Pro" panose="020B0503030403020204" pitchFamily="34" charset="0"/>
                <a:ea typeface="Source Sans Pro" panose="020B0503030403020204" pitchFamily="34" charset="0"/>
              </a:rPr>
              <a:t>, dem Amtssitz des römischen Gouverneurs; es war jetzt früh am Morgen. Sie selbst betraten das Gebäude nicht, um die Reinheitsvorschriften nicht zu verletzen; sie hätten sonst nicht am Passafest teilnehmen können.</a:t>
            </a:r>
          </a:p>
        </p:txBody>
      </p:sp>
    </p:spTree>
    <p:extLst>
      <p:ext uri="{BB962C8B-B14F-4D97-AF65-F5344CB8AC3E}">
        <p14:creationId xmlns:p14="http://schemas.microsoft.com/office/powerpoint/2010/main" val="254671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35010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18,29-30</a:t>
            </a:r>
            <a:endParaRPr lang="de-DE" altLang="de-DE" sz="1200" dirty="0">
              <a:effectLst/>
            </a:endParaRPr>
          </a:p>
        </p:txBody>
      </p:sp>
      <p:sp>
        <p:nvSpPr>
          <p:cNvPr id="7" name="Rectangle 2"/>
          <p:cNvSpPr>
            <a:spLocks noGrp="1" noChangeArrowheads="1"/>
          </p:cNvSpPr>
          <p:nvPr>
            <p:ph type="ctrTitle"/>
          </p:nvPr>
        </p:nvSpPr>
        <p:spPr>
          <a:xfrm>
            <a:off x="8349972" y="188640"/>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Deshalb kam Pilatus zu ihnen heraus. „Was für eine Anklage erhebt ihr gegen diesen Mann?“, fragte er. Sie erwiderten: „Wenn er kein Verbrecher wäre, hätten wir ihn nicht zu dir gebracht.“ </a:t>
            </a:r>
          </a:p>
        </p:txBody>
      </p:sp>
    </p:spTree>
    <p:extLst>
      <p:ext uri="{BB962C8B-B14F-4D97-AF65-F5344CB8AC3E}">
        <p14:creationId xmlns:p14="http://schemas.microsoft.com/office/powerpoint/2010/main" val="3494572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443711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18,31-32</a:t>
            </a:r>
            <a:endParaRPr lang="de-DE" altLang="de-DE" sz="1200" dirty="0">
              <a:effectLst/>
            </a:endParaRPr>
          </a:p>
        </p:txBody>
      </p:sp>
      <p:sp>
        <p:nvSpPr>
          <p:cNvPr id="7" name="Rectangle 2"/>
          <p:cNvSpPr>
            <a:spLocks noGrp="1" noChangeArrowheads="1"/>
          </p:cNvSpPr>
          <p:nvPr>
            <p:ph type="ctrTitle"/>
          </p:nvPr>
        </p:nvSpPr>
        <p:spPr>
          <a:xfrm>
            <a:off x="8349972" y="138112"/>
            <a:ext cx="3672408" cy="415498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sagte Pilatus: „Nehmt doch ihr ihn und richtet ihn nach eurem Gesetz!“ Die Juden entgegneten: „Wir haben nicht das Recht, jemand hinzurichten.“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So sollte sich das Wort erfüllen, mit dem Jesus angedeutet hatte, auf welche Weise er sterben werde.</a:t>
            </a:r>
          </a:p>
        </p:txBody>
      </p:sp>
    </p:spTree>
    <p:extLst>
      <p:ext uri="{BB962C8B-B14F-4D97-AF65-F5344CB8AC3E}">
        <p14:creationId xmlns:p14="http://schemas.microsoft.com/office/powerpoint/2010/main" val="3022061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610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18,33-34</a:t>
            </a:r>
            <a:endParaRPr lang="de-DE" altLang="de-DE" sz="1200" dirty="0">
              <a:effectLst/>
            </a:endParaRPr>
          </a:p>
        </p:txBody>
      </p:sp>
      <p:sp>
        <p:nvSpPr>
          <p:cNvPr id="7" name="Rectangle 2"/>
          <p:cNvSpPr>
            <a:spLocks noGrp="1" noChangeArrowheads="1"/>
          </p:cNvSpPr>
          <p:nvPr>
            <p:ph type="ctrTitle"/>
          </p:nvPr>
        </p:nvSpPr>
        <p:spPr>
          <a:xfrm>
            <a:off x="8349972" y="188640"/>
            <a:ext cx="3672408"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Pilatus ging ins </a:t>
            </a:r>
            <a:r>
              <a:rPr lang="de-DE" altLang="de-DE" sz="2400" dirty="0" err="1">
                <a:solidFill>
                  <a:schemeClr val="tx1"/>
                </a:solidFill>
                <a:effectLst/>
                <a:latin typeface="Source Sans Pro" panose="020B0503030403020204" pitchFamily="34" charset="0"/>
                <a:ea typeface="Source Sans Pro" panose="020B0503030403020204" pitchFamily="34" charset="0"/>
              </a:rPr>
              <a:t>Prätorium</a:t>
            </a:r>
            <a:r>
              <a:rPr lang="de-DE" altLang="de-DE" sz="2400" dirty="0">
                <a:solidFill>
                  <a:schemeClr val="tx1"/>
                </a:solidFill>
                <a:effectLst/>
                <a:latin typeface="Source Sans Pro" panose="020B0503030403020204" pitchFamily="34" charset="0"/>
                <a:ea typeface="Source Sans Pro" panose="020B0503030403020204" pitchFamily="34" charset="0"/>
              </a:rPr>
              <a:t> zurück und </a:t>
            </a:r>
            <a:r>
              <a:rPr lang="de-DE" altLang="de-DE" sz="2400" dirty="0" err="1">
                <a:solidFill>
                  <a:schemeClr val="tx1"/>
                </a:solidFill>
                <a:effectLst/>
                <a:latin typeface="Source Sans Pro" panose="020B0503030403020204" pitchFamily="34" charset="0"/>
                <a:ea typeface="Source Sans Pro" panose="020B0503030403020204" pitchFamily="34" charset="0"/>
              </a:rPr>
              <a:t>liess</a:t>
            </a:r>
            <a:r>
              <a:rPr lang="de-DE" altLang="de-DE" sz="2400" dirty="0">
                <a:solidFill>
                  <a:schemeClr val="tx1"/>
                </a:solidFill>
                <a:effectLst/>
                <a:latin typeface="Source Sans Pro" panose="020B0503030403020204" pitchFamily="34" charset="0"/>
                <a:ea typeface="Source Sans Pro" panose="020B0503030403020204" pitchFamily="34" charset="0"/>
              </a:rPr>
              <a:t> Jesus vorführen. „Du bist der König der Juden?“, fragte er ihn. Jesus erwiderte: „Bist du selbst auf diesen Gedanken gekommen, oder haben andere dir das über mich gesagt?“</a:t>
            </a:r>
          </a:p>
        </p:txBody>
      </p:sp>
    </p:spTree>
    <p:extLst>
      <p:ext uri="{BB962C8B-B14F-4D97-AF65-F5344CB8AC3E}">
        <p14:creationId xmlns:p14="http://schemas.microsoft.com/office/powerpoint/2010/main" val="449223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292494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18,35</a:t>
            </a:r>
            <a:endParaRPr lang="de-DE" altLang="de-DE" sz="1200" dirty="0">
              <a:effectLst/>
            </a:endParaRPr>
          </a:p>
        </p:txBody>
      </p:sp>
      <p:sp>
        <p:nvSpPr>
          <p:cNvPr id="7" name="Rectangle 2"/>
          <p:cNvSpPr>
            <a:spLocks noGrp="1" noChangeArrowheads="1"/>
          </p:cNvSpPr>
          <p:nvPr>
            <p:ph type="ctrTitle"/>
          </p:nvPr>
        </p:nvSpPr>
        <p:spPr>
          <a:xfrm>
            <a:off x="8349972" y="260648"/>
            <a:ext cx="3672408" cy="230832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„Bin ich etwa ein Jude?“, gab Pilatus zurück.</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„Dein eigenes Volk und die führenden Priester haben dich mir übergeben. Was hast du getan?“</a:t>
            </a:r>
          </a:p>
        </p:txBody>
      </p:sp>
    </p:spTree>
    <p:extLst>
      <p:ext uri="{BB962C8B-B14F-4D97-AF65-F5344CB8AC3E}">
        <p14:creationId xmlns:p14="http://schemas.microsoft.com/office/powerpoint/2010/main" val="1048524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5091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18,36</a:t>
            </a:r>
            <a:endParaRPr lang="de-DE" altLang="de-DE" sz="1200" dirty="0">
              <a:effectLst/>
            </a:endParaRPr>
          </a:p>
        </p:txBody>
      </p:sp>
      <p:sp>
        <p:nvSpPr>
          <p:cNvPr id="7" name="Rectangle 2"/>
          <p:cNvSpPr>
            <a:spLocks noGrp="1" noChangeArrowheads="1"/>
          </p:cNvSpPr>
          <p:nvPr>
            <p:ph type="ctrTitle"/>
          </p:nvPr>
        </p:nvSpPr>
        <p:spPr>
          <a:xfrm>
            <a:off x="8349972" y="138112"/>
            <a:ext cx="3672408" cy="415498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Jesus antwortete: „Das Reich, dessen König ich bin, ist nicht von dieser Welt. Wäre mein Reich von dieser Welt, dann hätten meine Diener für mich gekämpft, damit ich nicht den Juden in die Hände falle. Nun ist aber mein Reich nicht von dieser Erde.“</a:t>
            </a:r>
          </a:p>
        </p:txBody>
      </p:sp>
    </p:spTree>
    <p:extLst>
      <p:ext uri="{BB962C8B-B14F-4D97-AF65-F5344CB8AC3E}">
        <p14:creationId xmlns:p14="http://schemas.microsoft.com/office/powerpoint/2010/main" val="4065332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490109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18,37</a:t>
            </a:r>
            <a:endParaRPr lang="de-DE" altLang="de-DE" sz="1200" dirty="0">
              <a:effectLst/>
            </a:endParaRPr>
          </a:p>
        </p:txBody>
      </p:sp>
      <p:sp>
        <p:nvSpPr>
          <p:cNvPr id="7" name="Rectangle 2"/>
          <p:cNvSpPr>
            <a:spLocks noGrp="1" noChangeArrowheads="1"/>
          </p:cNvSpPr>
          <p:nvPr>
            <p:ph type="ctrTitle"/>
          </p:nvPr>
        </p:nvSpPr>
        <p:spPr>
          <a:xfrm>
            <a:off x="8349972" y="128821"/>
            <a:ext cx="3672408" cy="4524315"/>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 sagte Pilatus zu ihm: „Dann bist du also tatsächlich ein König?“ Jesus erwiderte: „Du hast Recht – ich bin ein König. Ich bin in die Welt gekommen, um für die Wahrheit Zeuge zu sein; dazu bin ich geboren. Jeder, der auf der Seite der Wahrheit steht, hört auf meine Stimme.“</a:t>
            </a:r>
          </a:p>
        </p:txBody>
      </p:sp>
    </p:spTree>
    <p:extLst>
      <p:ext uri="{BB962C8B-B14F-4D97-AF65-F5344CB8AC3E}">
        <p14:creationId xmlns:p14="http://schemas.microsoft.com/office/powerpoint/2010/main" val="467710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28498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18,38</a:t>
            </a:r>
            <a:endParaRPr lang="de-DE" altLang="de-DE" sz="1200" dirty="0">
              <a:effectLst/>
            </a:endParaRPr>
          </a:p>
        </p:txBody>
      </p:sp>
      <p:sp>
        <p:nvSpPr>
          <p:cNvPr id="7" name="Rectangle 2"/>
          <p:cNvSpPr>
            <a:spLocks noGrp="1" noChangeArrowheads="1"/>
          </p:cNvSpPr>
          <p:nvPr>
            <p:ph type="ctrTitle"/>
          </p:nvPr>
        </p:nvSpPr>
        <p:spPr>
          <a:xfrm>
            <a:off x="8349972" y="260648"/>
            <a:ext cx="3672408" cy="2677656"/>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„Wahrheit?“, sagte Pilatus zu ihm. „Was ist Wahrheit?“ Damit brach Pilatus das Verhör ab und ging wieder zu den Juden hinaus. „Ich kann keine Schuld an ihm finden“, erklärte er.</a:t>
            </a:r>
          </a:p>
        </p:txBody>
      </p:sp>
    </p:spTree>
    <p:extLst>
      <p:ext uri="{BB962C8B-B14F-4D97-AF65-F5344CB8AC3E}">
        <p14:creationId xmlns:p14="http://schemas.microsoft.com/office/powerpoint/2010/main" val="754049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328498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18,39</a:t>
            </a:r>
            <a:endParaRPr lang="de-DE" altLang="de-DE" sz="1200" dirty="0">
              <a:effectLst/>
            </a:endParaRPr>
          </a:p>
        </p:txBody>
      </p:sp>
      <p:sp>
        <p:nvSpPr>
          <p:cNvPr id="7" name="Rectangle 2"/>
          <p:cNvSpPr>
            <a:spLocks noGrp="1" noChangeArrowheads="1"/>
          </p:cNvSpPr>
          <p:nvPr>
            <p:ph type="ctrTitle"/>
          </p:nvPr>
        </p:nvSpPr>
        <p:spPr>
          <a:xfrm>
            <a:off x="8349972" y="188640"/>
            <a:ext cx="3672408" cy="2677656"/>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„Nun habt ihr ja nach eurem Brauch Anspruch darauf, dass ich euch am Passafest einen Gefangenen freigebe.</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Wollt ihr, dass ich euch den König der Juden freigebe?“</a:t>
            </a:r>
          </a:p>
        </p:txBody>
      </p:sp>
    </p:spTree>
    <p:extLst>
      <p:ext uri="{BB962C8B-B14F-4D97-AF65-F5344CB8AC3E}">
        <p14:creationId xmlns:p14="http://schemas.microsoft.com/office/powerpoint/2010/main" val="1440906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18,40</a:t>
            </a:r>
            <a:endParaRPr lang="de-DE" altLang="de-DE" sz="1200" dirty="0">
              <a:effectLst/>
            </a:endParaRPr>
          </a:p>
        </p:txBody>
      </p:sp>
      <p:sp>
        <p:nvSpPr>
          <p:cNvPr id="7" name="Rectangle 2"/>
          <p:cNvSpPr>
            <a:spLocks noGrp="1" noChangeArrowheads="1"/>
          </p:cNvSpPr>
          <p:nvPr>
            <p:ph type="ctrTitle"/>
          </p:nvPr>
        </p:nvSpPr>
        <p:spPr>
          <a:xfrm>
            <a:off x="8349972" y="188640"/>
            <a:ext cx="3672408" cy="193899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„Nein, den nicht!“, schrien sie zurück.</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„Wir wollen Barabbas!“ Dieser Barabbas war ein Verbrecher.</a:t>
            </a:r>
          </a:p>
        </p:txBody>
      </p:sp>
    </p:spTree>
    <p:extLst>
      <p:ext uri="{BB962C8B-B14F-4D97-AF65-F5344CB8AC3E}">
        <p14:creationId xmlns:p14="http://schemas.microsoft.com/office/powerpoint/2010/main" val="66468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5,18</a:t>
            </a:r>
            <a:endParaRPr lang="de-DE" altLang="de-DE" sz="1200" dirty="0">
              <a:effectLst/>
            </a:endParaRPr>
          </a:p>
        </p:txBody>
      </p:sp>
      <p:sp>
        <p:nvSpPr>
          <p:cNvPr id="7" name="Rectangle 2"/>
          <p:cNvSpPr>
            <a:spLocks noGrp="1" noChangeArrowheads="1"/>
          </p:cNvSpPr>
          <p:nvPr>
            <p:ph type="ctrTitle"/>
          </p:nvPr>
        </p:nvSpPr>
        <p:spPr>
          <a:xfrm>
            <a:off x="8341556" y="188640"/>
            <a:ext cx="3672408" cy="230832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„Dieses Wunder brachte die führenden Juden noch mehr gegen Jesus auf;</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sie waren jetzt entschlossen,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ihn zu töten.“</a:t>
            </a:r>
          </a:p>
        </p:txBody>
      </p:sp>
    </p:spTree>
    <p:extLst>
      <p:ext uri="{BB962C8B-B14F-4D97-AF65-F5344CB8AC3E}">
        <p14:creationId xmlns:p14="http://schemas.microsoft.com/office/powerpoint/2010/main" val="2268863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112224" y="404664"/>
            <a:ext cx="393576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Er ist ein Verbrecher!</a:t>
            </a:r>
          </a:p>
        </p:txBody>
      </p:sp>
    </p:spTree>
    <p:extLst>
      <p:ext uri="{BB962C8B-B14F-4D97-AF65-F5344CB8AC3E}">
        <p14:creationId xmlns:p14="http://schemas.microsoft.com/office/powerpoint/2010/main" val="1172988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388253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Matthäus-Evangelium 23,27</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56696"/>
            <a:ext cx="3672408"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„Wehe euch, ihr Schriftgelehrten und Pharisäer, ihr Heuchler! Ihr seid wie </a:t>
            </a:r>
            <a:r>
              <a:rPr lang="de-DE" altLang="de-DE" sz="2400" dirty="0" err="1">
                <a:solidFill>
                  <a:schemeClr val="tx1"/>
                </a:solidFill>
                <a:effectLst/>
                <a:latin typeface="Source Sans Pro" panose="020B0503030403020204" pitchFamily="34" charset="0"/>
                <a:ea typeface="Source Sans Pro" panose="020B0503030403020204" pitchFamily="34" charset="0"/>
              </a:rPr>
              <a:t>weissgetünchte</a:t>
            </a:r>
            <a:r>
              <a:rPr lang="de-DE" altLang="de-DE" sz="2400" dirty="0">
                <a:solidFill>
                  <a:schemeClr val="tx1"/>
                </a:solidFill>
                <a:effectLst/>
                <a:latin typeface="Source Sans Pro" panose="020B0503030403020204" pitchFamily="34" charset="0"/>
                <a:ea typeface="Source Sans Pro" panose="020B0503030403020204" pitchFamily="34" charset="0"/>
              </a:rPr>
              <a:t> Gräber: Von </a:t>
            </a:r>
            <a:r>
              <a:rPr lang="de-DE" altLang="de-DE" sz="2400" dirty="0" err="1">
                <a:solidFill>
                  <a:schemeClr val="tx1"/>
                </a:solidFill>
                <a:effectLst/>
                <a:latin typeface="Source Sans Pro" panose="020B0503030403020204" pitchFamily="34" charset="0"/>
                <a:ea typeface="Source Sans Pro" panose="020B0503030403020204" pitchFamily="34" charset="0"/>
              </a:rPr>
              <a:t>aussen</a:t>
            </a:r>
            <a:r>
              <a:rPr lang="de-DE" altLang="de-DE" sz="2400" dirty="0">
                <a:solidFill>
                  <a:schemeClr val="tx1"/>
                </a:solidFill>
                <a:effectLst/>
                <a:latin typeface="Source Sans Pro" panose="020B0503030403020204" pitchFamily="34" charset="0"/>
                <a:ea typeface="Source Sans Pro" panose="020B0503030403020204" pitchFamily="34" charset="0"/>
              </a:rPr>
              <a:t> sehen sie schön aus, innen aber sind sie voll von Totengebeinen und von Unreinheit aller Art.“</a:t>
            </a:r>
          </a:p>
        </p:txBody>
      </p:sp>
    </p:spTree>
    <p:extLst>
      <p:ext uri="{BB962C8B-B14F-4D97-AF65-F5344CB8AC3E}">
        <p14:creationId xmlns:p14="http://schemas.microsoft.com/office/powerpoint/2010/main" val="2685430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18,29</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260648"/>
            <a:ext cx="3672408" cy="1200329"/>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„Was für eine Anklage erhebt ihr gegen diesen Mann?“</a:t>
            </a:r>
          </a:p>
        </p:txBody>
      </p:sp>
    </p:spTree>
    <p:extLst>
      <p:ext uri="{BB962C8B-B14F-4D97-AF65-F5344CB8AC3E}">
        <p14:creationId xmlns:p14="http://schemas.microsoft.com/office/powerpoint/2010/main" val="1189410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18,30</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212447"/>
            <a:ext cx="3672408" cy="1200329"/>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er kein Verbrecher wäre, hätten wir ihn nicht zu dir gebracht.“</a:t>
            </a:r>
          </a:p>
        </p:txBody>
      </p:sp>
    </p:spTree>
    <p:extLst>
      <p:ext uri="{BB962C8B-B14F-4D97-AF65-F5344CB8AC3E}">
        <p14:creationId xmlns:p14="http://schemas.microsoft.com/office/powerpoint/2010/main" val="3674715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18,31</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212447"/>
            <a:ext cx="3672408" cy="1200329"/>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„Nehmt doch ihr ihn und richtet ihn nach eurem Gesetz!“</a:t>
            </a:r>
          </a:p>
        </p:txBody>
      </p:sp>
    </p:spTree>
    <p:extLst>
      <p:ext uri="{BB962C8B-B14F-4D97-AF65-F5344CB8AC3E}">
        <p14:creationId xmlns:p14="http://schemas.microsoft.com/office/powerpoint/2010/main" val="1364359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7008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18,31</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260648"/>
            <a:ext cx="3672408" cy="1200329"/>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„Wir haben nicht das Recht, jemand hinzurichten.“</a:t>
            </a:r>
          </a:p>
        </p:txBody>
      </p:sp>
    </p:spTree>
    <p:extLst>
      <p:ext uri="{BB962C8B-B14F-4D97-AF65-F5344CB8AC3E}">
        <p14:creationId xmlns:p14="http://schemas.microsoft.com/office/powerpoint/2010/main" val="122275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18,32</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193899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„So sollte sich das Wort erfüllen, mit dem Jesus angedeutet hatte, auf welche Weise er sterben werde.“</a:t>
            </a:r>
          </a:p>
        </p:txBody>
      </p:sp>
    </p:spTree>
    <p:extLst>
      <p:ext uri="{BB962C8B-B14F-4D97-AF65-F5344CB8AC3E}">
        <p14:creationId xmlns:p14="http://schemas.microsoft.com/office/powerpoint/2010/main" val="2072856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8092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Matthäus-Evangelium 7,5</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230832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Heuchler! Zieh zuerst den Balken aus deinem eigenen Auge; dann wirst du klar sehen und kannst den Splitter aus dem Auge deines Bruders ziehen.“</a:t>
            </a:r>
          </a:p>
        </p:txBody>
      </p:sp>
    </p:spTree>
    <p:extLst>
      <p:ext uri="{BB962C8B-B14F-4D97-AF65-F5344CB8AC3E}">
        <p14:creationId xmlns:p14="http://schemas.microsoft.com/office/powerpoint/2010/main" val="565996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506869"/>
            <a:ext cx="422379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Er ist unschuldig!</a:t>
            </a:r>
          </a:p>
        </p:txBody>
      </p:sp>
    </p:spTree>
    <p:extLst>
      <p:ext uri="{BB962C8B-B14F-4D97-AF65-F5344CB8AC3E}">
        <p14:creationId xmlns:p14="http://schemas.microsoft.com/office/powerpoint/2010/main" val="4127797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2687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18,33</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83099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bist der König</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Juden?“</a:t>
            </a:r>
          </a:p>
        </p:txBody>
      </p:sp>
    </p:spTree>
    <p:extLst>
      <p:ext uri="{BB962C8B-B14F-4D97-AF65-F5344CB8AC3E}">
        <p14:creationId xmlns:p14="http://schemas.microsoft.com/office/powerpoint/2010/main" val="231024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45091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11,47-48</a:t>
            </a:r>
            <a:endParaRPr lang="de-DE" altLang="de-DE" sz="1200" dirty="0">
              <a:effectLst/>
            </a:endParaRPr>
          </a:p>
        </p:txBody>
      </p:sp>
      <p:sp>
        <p:nvSpPr>
          <p:cNvPr id="7" name="Rectangle 2"/>
          <p:cNvSpPr>
            <a:spLocks noGrp="1" noChangeArrowheads="1"/>
          </p:cNvSpPr>
          <p:nvPr>
            <p:ph type="ctrTitle"/>
          </p:nvPr>
        </p:nvSpPr>
        <p:spPr>
          <a:xfrm>
            <a:off x="8349972" y="188640"/>
            <a:ext cx="3672408" cy="41549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„Was sollen wir machen? Dieser Mann tut viele Wunder.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wir ihn so weitermachen lassen, glauben am Ende alle an ihn. Dann werden die Römer kommen und weder von unserem Tempel noch von unserer Nation etwas übrig lassen.“</a:t>
            </a:r>
          </a:p>
        </p:txBody>
      </p:sp>
    </p:spTree>
    <p:extLst>
      <p:ext uri="{BB962C8B-B14F-4D97-AF65-F5344CB8AC3E}">
        <p14:creationId xmlns:p14="http://schemas.microsoft.com/office/powerpoint/2010/main" val="1549269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18,34</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156966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„Bist du selbst auf diesen Gedanken gekommen, oder haben andere dir das über mich gesagt?“</a:t>
            </a:r>
          </a:p>
        </p:txBody>
      </p:sp>
    </p:spTree>
    <p:extLst>
      <p:ext uri="{BB962C8B-B14F-4D97-AF65-F5344CB8AC3E}">
        <p14:creationId xmlns:p14="http://schemas.microsoft.com/office/powerpoint/2010/main" val="168786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11967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18,35</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404664"/>
            <a:ext cx="3672408" cy="461665"/>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„Bin ich etwa ein Jude?“</a:t>
            </a:r>
          </a:p>
        </p:txBody>
      </p:sp>
    </p:spTree>
    <p:extLst>
      <p:ext uri="{BB962C8B-B14F-4D97-AF65-F5344CB8AC3E}">
        <p14:creationId xmlns:p14="http://schemas.microsoft.com/office/powerpoint/2010/main" val="1681561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11967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18,35</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404664"/>
            <a:ext cx="3672408" cy="461665"/>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„Was hast du getan?“</a:t>
            </a:r>
          </a:p>
        </p:txBody>
      </p:sp>
    </p:spTree>
    <p:extLst>
      <p:ext uri="{BB962C8B-B14F-4D97-AF65-F5344CB8AC3E}">
        <p14:creationId xmlns:p14="http://schemas.microsoft.com/office/powerpoint/2010/main" val="1312000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4088105"/>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18,36</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47404"/>
            <a:ext cx="3672408" cy="378565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„Das Reich, dessen König ich bin, ist nicht von dieser Welt. Wäre mein Reich von dieser Welt, dann hätten meine Diener für mich gekämpft, damit ich nicht den Juden in die Hände falle. Nun ist aber mein Reich nicht von dieser Erde.“</a:t>
            </a:r>
          </a:p>
        </p:txBody>
      </p:sp>
    </p:spTree>
    <p:extLst>
      <p:ext uri="{BB962C8B-B14F-4D97-AF65-F5344CB8AC3E}">
        <p14:creationId xmlns:p14="http://schemas.microsoft.com/office/powerpoint/2010/main" val="2973422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1279793"/>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18,37</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83099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„Dann bist du also tatsächlich ein König?“</a:t>
            </a:r>
          </a:p>
        </p:txBody>
      </p:sp>
    </p:spTree>
    <p:extLst>
      <p:ext uri="{BB962C8B-B14F-4D97-AF65-F5344CB8AC3E}">
        <p14:creationId xmlns:p14="http://schemas.microsoft.com/office/powerpoint/2010/main" val="1360122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34290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18,37</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hast Recht – ich bin ein König. Ich bin in die Welt gekommen, um für die Wahrheit Zeuge zu sein; dazu bin ich geboren. Jeder, der auf der Seite der Wahrheit steht, hört auf meine Stimme.“</a:t>
            </a:r>
          </a:p>
        </p:txBody>
      </p:sp>
    </p:spTree>
    <p:extLst>
      <p:ext uri="{BB962C8B-B14F-4D97-AF65-F5344CB8AC3E}">
        <p14:creationId xmlns:p14="http://schemas.microsoft.com/office/powerpoint/2010/main" val="6766392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26876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18,38</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221739"/>
            <a:ext cx="3672408" cy="83099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„Wahrheit?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Was ist Wahrheit?“</a:t>
            </a:r>
          </a:p>
        </p:txBody>
      </p:sp>
    </p:spTree>
    <p:extLst>
      <p:ext uri="{BB962C8B-B14F-4D97-AF65-F5344CB8AC3E}">
        <p14:creationId xmlns:p14="http://schemas.microsoft.com/office/powerpoint/2010/main" val="38261121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14,6</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193899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bin der Weg, ich bin die Wahrheit, und ich bin das Leben. Zum Vater kommt man nur durch mich.“</a:t>
            </a:r>
          </a:p>
        </p:txBody>
      </p:sp>
    </p:spTree>
    <p:extLst>
      <p:ext uri="{BB962C8B-B14F-4D97-AF65-F5344CB8AC3E}">
        <p14:creationId xmlns:p14="http://schemas.microsoft.com/office/powerpoint/2010/main" val="1978139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24192" y="1484784"/>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18,38</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332656"/>
            <a:ext cx="3672408" cy="83099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kann keine Schuld an ihm finden.“</a:t>
            </a:r>
          </a:p>
        </p:txBody>
      </p:sp>
    </p:spTree>
    <p:extLst>
      <p:ext uri="{BB962C8B-B14F-4D97-AF65-F5344CB8AC3E}">
        <p14:creationId xmlns:p14="http://schemas.microsoft.com/office/powerpoint/2010/main" val="3945059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52184" y="650885"/>
            <a:ext cx="4320480"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Keine Gnade!</a:t>
            </a:r>
          </a:p>
        </p:txBody>
      </p:sp>
    </p:spTree>
    <p:extLst>
      <p:ext uri="{BB962C8B-B14F-4D97-AF65-F5344CB8AC3E}">
        <p14:creationId xmlns:p14="http://schemas.microsoft.com/office/powerpoint/2010/main" val="148635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242088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Johannes-Evangelium 11,53</a:t>
            </a:r>
            <a:endParaRPr lang="de-DE" altLang="de-DE" sz="1200" dirty="0">
              <a:effectLst/>
            </a:endParaRPr>
          </a:p>
        </p:txBody>
      </p:sp>
      <p:sp>
        <p:nvSpPr>
          <p:cNvPr id="7" name="Rectangle 2"/>
          <p:cNvSpPr>
            <a:spLocks noGrp="1" noChangeArrowheads="1"/>
          </p:cNvSpPr>
          <p:nvPr>
            <p:ph type="ctrTitle"/>
          </p:nvPr>
        </p:nvSpPr>
        <p:spPr>
          <a:xfrm>
            <a:off x="8349972" y="188640"/>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„An jenem Tag fassten die führenden Männer des jüdischen Volkes endgültig den Beschluss,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Jesus zu töten.“</a:t>
            </a:r>
          </a:p>
        </p:txBody>
      </p:sp>
    </p:spTree>
    <p:extLst>
      <p:ext uri="{BB962C8B-B14F-4D97-AF65-F5344CB8AC3E}">
        <p14:creationId xmlns:p14="http://schemas.microsoft.com/office/powerpoint/2010/main" val="26326631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99695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18,39</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16632"/>
            <a:ext cx="3672408" cy="2677656"/>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„Nun habt ihr ja nach eurem Brauch Anspruch darauf, dass ich euch am Passafest einen Gefangenen freigebe. Wollt ihr, dass ich euch den König der Juden freigebe?“</a:t>
            </a:r>
          </a:p>
        </p:txBody>
      </p:sp>
    </p:spTree>
    <p:extLst>
      <p:ext uri="{BB962C8B-B14F-4D97-AF65-F5344CB8AC3E}">
        <p14:creationId xmlns:p14="http://schemas.microsoft.com/office/powerpoint/2010/main" val="18740725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41277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18,40</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830997"/>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„Nein, den nicht!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Wir wollen Barabbas!“</a:t>
            </a:r>
          </a:p>
        </p:txBody>
      </p:sp>
    </p:spTree>
    <p:extLst>
      <p:ext uri="{BB962C8B-B14F-4D97-AF65-F5344CB8AC3E}">
        <p14:creationId xmlns:p14="http://schemas.microsoft.com/office/powerpoint/2010/main" val="4039438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12,13</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156966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„Gepriesen sei Gott! Gesegnet sei er, der im Namen des Herrn kommt, der König von Israel!“</a:t>
            </a:r>
          </a:p>
        </p:txBody>
      </p:sp>
    </p:spTree>
    <p:extLst>
      <p:ext uri="{BB962C8B-B14F-4D97-AF65-F5344CB8AC3E}">
        <p14:creationId xmlns:p14="http://schemas.microsoft.com/office/powerpoint/2010/main" val="32812861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177281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12,19</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1200329"/>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„Ihr seht doch, dass wir so nicht weiterkommen.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Alle Welt läuft ihm nach!“</a:t>
            </a:r>
          </a:p>
        </p:txBody>
      </p:sp>
    </p:spTree>
    <p:extLst>
      <p:ext uri="{BB962C8B-B14F-4D97-AF65-F5344CB8AC3E}">
        <p14:creationId xmlns:p14="http://schemas.microsoft.com/office/powerpoint/2010/main" val="20911412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49289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15,20</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88640"/>
            <a:ext cx="3672408" cy="193899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„Ein Diener ist nicht grösser als sein Herr.</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sie mich verfolgt haben, werden sie auch euch verfolgen.“</a:t>
            </a:r>
          </a:p>
        </p:txBody>
      </p:sp>
    </p:spTree>
    <p:extLst>
      <p:ext uri="{BB962C8B-B14F-4D97-AF65-F5344CB8AC3E}">
        <p14:creationId xmlns:p14="http://schemas.microsoft.com/office/powerpoint/2010/main" val="1168276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0892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457200" lvl="1" indent="0" algn="r">
              <a:buNone/>
            </a:pPr>
            <a:r>
              <a:rPr lang="de-CH" altLang="de-DE" sz="1200" dirty="0">
                <a:latin typeface="Source Sans Pro" panose="020B0503030403020204" pitchFamily="34" charset="0"/>
                <a:ea typeface="Source Sans Pro" panose="020B0503030403020204" pitchFamily="34" charset="0"/>
              </a:rPr>
              <a:t>Johannes-Evangelium 17,3</a:t>
            </a:r>
            <a:endParaRPr lang="de-DE" altLang="de-DE" sz="1200" dirty="0">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49972" y="116632"/>
            <a:ext cx="3672408" cy="230832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„Das ewige Leben zu haben </a:t>
            </a:r>
            <a:r>
              <a:rPr lang="de-DE" altLang="de-DE" sz="2400" dirty="0" err="1">
                <a:solidFill>
                  <a:schemeClr val="tx1"/>
                </a:solidFill>
                <a:effectLst/>
                <a:latin typeface="Source Sans Pro" panose="020B0503030403020204" pitchFamily="34" charset="0"/>
                <a:ea typeface="Source Sans Pro" panose="020B0503030403020204" pitchFamily="34" charset="0"/>
              </a:rPr>
              <a:t>heisst</a:t>
            </a:r>
            <a:r>
              <a:rPr lang="de-DE" altLang="de-DE" sz="2400" dirty="0">
                <a:solidFill>
                  <a:schemeClr val="tx1"/>
                </a:solidFill>
                <a:effectLst/>
                <a:latin typeface="Source Sans Pro" panose="020B0503030403020204" pitchFamily="34" charset="0"/>
                <a:ea typeface="Source Sans Pro" panose="020B0503030403020204" pitchFamily="34" charset="0"/>
              </a:rPr>
              <a:t>, dich zu kennen, den einzigen wahren Gott,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und den zu kennen,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den du gesandt hast,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Jesus Christus.“</a:t>
            </a:r>
          </a:p>
        </p:txBody>
      </p:sp>
    </p:spTree>
    <p:extLst>
      <p:ext uri="{BB962C8B-B14F-4D97-AF65-F5344CB8AC3E}">
        <p14:creationId xmlns:p14="http://schemas.microsoft.com/office/powerpoint/2010/main" val="338484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2492896"/>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26,63</a:t>
            </a:r>
            <a:endParaRPr lang="de-DE" altLang="de-DE" sz="1200" dirty="0">
              <a:effectLst/>
            </a:endParaRPr>
          </a:p>
        </p:txBody>
      </p:sp>
      <p:sp>
        <p:nvSpPr>
          <p:cNvPr id="7" name="Rectangle 2"/>
          <p:cNvSpPr>
            <a:spLocks noGrp="1" noChangeArrowheads="1"/>
          </p:cNvSpPr>
          <p:nvPr>
            <p:ph type="ctrTitle"/>
          </p:nvPr>
        </p:nvSpPr>
        <p:spPr>
          <a:xfrm>
            <a:off x="8349972" y="260648"/>
            <a:ext cx="3672408" cy="193899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„Ich nehme dich vor dem lebendigen Gott unter Eid. Sag uns: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Bist du der Messias,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der Sohn Gottes?“</a:t>
            </a:r>
          </a:p>
        </p:txBody>
      </p:sp>
    </p:spTree>
    <p:extLst>
      <p:ext uri="{BB962C8B-B14F-4D97-AF65-F5344CB8AC3E}">
        <p14:creationId xmlns:p14="http://schemas.microsoft.com/office/powerpoint/2010/main" val="503499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010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Lukas-Evangelium 7,22</a:t>
            </a:r>
            <a:endParaRPr lang="de-DE" altLang="de-DE" sz="1200" dirty="0">
              <a:effectLst/>
            </a:endParaRPr>
          </a:p>
        </p:txBody>
      </p:sp>
      <p:sp>
        <p:nvSpPr>
          <p:cNvPr id="7" name="Rectangle 2"/>
          <p:cNvSpPr>
            <a:spLocks noGrp="1" noChangeArrowheads="1"/>
          </p:cNvSpPr>
          <p:nvPr>
            <p:ph type="ctrTitle"/>
          </p:nvPr>
        </p:nvSpPr>
        <p:spPr>
          <a:xfrm>
            <a:off x="8349972" y="237996"/>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„Geht und verkündet Johannes, was ihr gesehen und gehört habt: Blinde sehen, Lahme gehen, Aussätzige werden rein und Taube hören, Tote stehen auf, Armen wird das Evangelium gepredigt.“</a:t>
            </a:r>
          </a:p>
        </p:txBody>
      </p:sp>
    </p:spTree>
    <p:extLst>
      <p:ext uri="{BB962C8B-B14F-4D97-AF65-F5344CB8AC3E}">
        <p14:creationId xmlns:p14="http://schemas.microsoft.com/office/powerpoint/2010/main" val="822220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1556792"/>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26,64</a:t>
            </a:r>
            <a:endParaRPr lang="de-DE" altLang="de-DE" sz="1200" dirty="0">
              <a:effectLst/>
            </a:endParaRPr>
          </a:p>
        </p:txBody>
      </p:sp>
      <p:sp>
        <p:nvSpPr>
          <p:cNvPr id="7" name="Rectangle 2"/>
          <p:cNvSpPr>
            <a:spLocks noGrp="1" noChangeArrowheads="1"/>
          </p:cNvSpPr>
          <p:nvPr>
            <p:ph type="ctrTitle"/>
          </p:nvPr>
        </p:nvSpPr>
        <p:spPr>
          <a:xfrm>
            <a:off x="8349972" y="332656"/>
            <a:ext cx="3672408" cy="830997"/>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»Du selbst hast es ausgesprochen.«</a:t>
            </a:r>
          </a:p>
        </p:txBody>
      </p:sp>
    </p:spTree>
    <p:extLst>
      <p:ext uri="{BB962C8B-B14F-4D97-AF65-F5344CB8AC3E}">
        <p14:creationId xmlns:p14="http://schemas.microsoft.com/office/powerpoint/2010/main" val="3529924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3501008"/>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26,65</a:t>
            </a:r>
            <a:endParaRPr lang="de-DE" altLang="de-DE" sz="1200" dirty="0">
              <a:effectLst/>
            </a:endParaRPr>
          </a:p>
        </p:txBody>
      </p:sp>
      <p:sp>
        <p:nvSpPr>
          <p:cNvPr id="7" name="Rectangle 2"/>
          <p:cNvSpPr>
            <a:spLocks noGrp="1" noChangeArrowheads="1"/>
          </p:cNvSpPr>
          <p:nvPr>
            <p:ph type="ctrTitle"/>
          </p:nvPr>
        </p:nvSpPr>
        <p:spPr>
          <a:xfrm>
            <a:off x="8349972" y="188640"/>
            <a:ext cx="3672408" cy="3046988"/>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Der Hohepriester zerriss vor Empörung sein Gewand und rief:</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„Das ist Gotteslästerung! Wozu brauchen wir noch Zeugen? Ihr habt ja selbst gehört, wie er Gott gelästert hat.“</a:t>
            </a:r>
          </a:p>
        </p:txBody>
      </p:sp>
    </p:spTree>
    <p:extLst>
      <p:ext uri="{BB962C8B-B14F-4D97-AF65-F5344CB8AC3E}">
        <p14:creationId xmlns:p14="http://schemas.microsoft.com/office/powerpoint/2010/main" val="3595029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45916" y="1628800"/>
            <a:ext cx="4176464" cy="2769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algn="r"/>
            <a:r>
              <a:rPr lang="de-CH" altLang="de-DE" sz="1200" dirty="0">
                <a:effectLst/>
              </a:rPr>
              <a:t>Matthäus-Evangelium 26,66</a:t>
            </a:r>
            <a:endParaRPr lang="de-DE" altLang="de-DE" sz="1200" dirty="0">
              <a:effectLst/>
            </a:endParaRPr>
          </a:p>
        </p:txBody>
      </p:sp>
      <p:sp>
        <p:nvSpPr>
          <p:cNvPr id="7" name="Rectangle 2"/>
          <p:cNvSpPr>
            <a:spLocks noGrp="1" noChangeArrowheads="1"/>
          </p:cNvSpPr>
          <p:nvPr>
            <p:ph type="ctrTitle"/>
          </p:nvPr>
        </p:nvSpPr>
        <p:spPr>
          <a:xfrm>
            <a:off x="8349972" y="332656"/>
            <a:ext cx="3672408" cy="954107"/>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 ist des Todes schuldig!“</a:t>
            </a:r>
          </a:p>
        </p:txBody>
      </p:sp>
    </p:spTree>
    <p:extLst>
      <p:ext uri="{BB962C8B-B14F-4D97-AF65-F5344CB8AC3E}">
        <p14:creationId xmlns:p14="http://schemas.microsoft.com/office/powerpoint/2010/main" val="1017466726"/>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1039</Words>
  <Application>Microsoft Office PowerPoint</Application>
  <PresentationFormat>Benutzerdefiniert</PresentationFormat>
  <Paragraphs>133</Paragraphs>
  <Slides>46</Slides>
  <Notes>46</Notes>
  <HiddenSlides>0</HiddenSlides>
  <MMClips>0</MMClips>
  <ScaleCrop>false</ScaleCrop>
  <HeadingPairs>
    <vt:vector size="4" baseType="variant">
      <vt:variant>
        <vt:lpstr>Design</vt:lpstr>
      </vt:variant>
      <vt:variant>
        <vt:i4>1</vt:i4>
      </vt:variant>
      <vt:variant>
        <vt:lpstr>Folientitel</vt:lpstr>
      </vt:variant>
      <vt:variant>
        <vt:i4>46</vt:i4>
      </vt:variant>
    </vt:vector>
  </HeadingPairs>
  <TitlesOfParts>
    <vt:vector size="47" baseType="lpstr">
      <vt:lpstr>Designvorlage 'Berggipfel'</vt:lpstr>
      <vt:lpstr>Bist du der König der Juden?   Johannes-Evangelium 18,28-40       Serie: Jesus leidet und siegt – für dich! (1/4)</vt:lpstr>
      <vt:lpstr>„Dieses Wunder brachte die führenden Juden noch mehr gegen Jesus auf; sie waren jetzt entschlossen, ihn zu töten.“</vt:lpstr>
      <vt:lpstr>„Was sollen wir machen? Dieser Mann tut viele Wunder. Wenn wir ihn so weitermachen lassen, glauben am Ende alle an ihn. Dann werden die Römer kommen und weder von unserem Tempel noch von unserer Nation etwas übrig lassen.“</vt:lpstr>
      <vt:lpstr>„An jenem Tag fassten die führenden Männer des jüdischen Volkes endgültig den Beschluss, Jesus zu töten.“</vt:lpstr>
      <vt:lpstr>„Ich nehme dich vor dem lebendigen Gott unter Eid. Sag uns: Bist du der Messias, der Sohn Gottes?“</vt:lpstr>
      <vt:lpstr>„Geht und verkündet Johannes, was ihr gesehen und gehört habt: Blinde sehen, Lahme gehen, Aussätzige werden rein und Taube hören, Tote stehen auf, Armen wird das Evangelium gepredigt.“</vt:lpstr>
      <vt:lpstr>»Du selbst hast es ausgesprochen.«</vt:lpstr>
      <vt:lpstr>Der Hohepriester zerriss vor Empörung sein Gewand und rief: „Das ist Gotteslästerung! Wozu brauchen wir noch Zeugen? Ihr habt ja selbst gehört, wie er Gott gelästert hat.“</vt:lpstr>
      <vt:lpstr>„Er ist des Todes schuldig!“</vt:lpstr>
      <vt:lpstr>Die, die Jesus verhört hatten, brachten ihn nun vom Haus des Kajafas zum Prätorium, dem Amtssitz des römischen Gouverneurs; es war jetzt früh am Morgen. Sie selbst betraten das Gebäude nicht, um die Reinheitsvorschriften nicht zu verletzen; sie hätten sonst nicht am Passafest teilnehmen können.</vt:lpstr>
      <vt:lpstr>Deshalb kam Pilatus zu ihnen heraus. „Was für eine Anklage erhebt ihr gegen diesen Mann?“, fragte er. Sie erwiderten: „Wenn er kein Verbrecher wäre, hätten wir ihn nicht zu dir gebracht.“ </vt:lpstr>
      <vt:lpstr>Da sagte Pilatus: „Nehmt doch ihr ihn und richtet ihn nach eurem Gesetz!“ Die Juden entgegneten: „Wir haben nicht das Recht, jemand hinzurichten.“ So sollte sich das Wort erfüllen, mit dem Jesus angedeutet hatte, auf welche Weise er sterben werde.</vt:lpstr>
      <vt:lpstr>Pilatus ging ins Prätorium zurück und liess Jesus vorführen. „Du bist der König der Juden?“, fragte er ihn. Jesus erwiderte: „Bist du selbst auf diesen Gedanken gekommen, oder haben andere dir das über mich gesagt?“</vt:lpstr>
      <vt:lpstr>„Bin ich etwa ein Jude?“, gab Pilatus zurück. „Dein eigenes Volk und die führenden Priester haben dich mir übergeben. Was hast du getan?“</vt:lpstr>
      <vt:lpstr>Jesus antwortete: „Das Reich, dessen König ich bin, ist nicht von dieser Welt. Wäre mein Reich von dieser Welt, dann hätten meine Diener für mich gekämpft, damit ich nicht den Juden in die Hände falle. Nun ist aber mein Reich nicht von dieser Erde.“</vt:lpstr>
      <vt:lpstr>Da sagte Pilatus zu ihm: „Dann bist du also tatsächlich ein König?“ Jesus erwiderte: „Du hast Recht – ich bin ein König. Ich bin in die Welt gekommen, um für die Wahrheit Zeuge zu sein; dazu bin ich geboren. Jeder, der auf der Seite der Wahrheit steht, hört auf meine Stimme.“</vt:lpstr>
      <vt:lpstr>„Wahrheit?“, sagte Pilatus zu ihm. „Was ist Wahrheit?“ Damit brach Pilatus das Verhör ab und ging wieder zu den Juden hinaus. „Ich kann keine Schuld an ihm finden“, erklärte er.</vt:lpstr>
      <vt:lpstr>„Nun habt ihr ja nach eurem Brauch Anspruch darauf, dass ich euch am Passafest einen Gefangenen freigebe. Wollt ihr, dass ich euch den König der Juden freigebe?“</vt:lpstr>
      <vt:lpstr>„Nein, den nicht!“, schrien sie zurück. „Wir wollen Barabbas!“ Dieser Barabbas war ein Verbrecher.</vt:lpstr>
      <vt:lpstr>I. Er ist ein Verbrecher!</vt:lpstr>
      <vt:lpstr>„Wehe euch, ihr Schriftgelehrten und Pharisäer, ihr Heuchler! Ihr seid wie weissgetünchte Gräber: Von aussen sehen sie schön aus, innen aber sind sie voll von Totengebeinen und von Unreinheit aller Art.“</vt:lpstr>
      <vt:lpstr>„Was für eine Anklage erhebt ihr gegen diesen Mann?“</vt:lpstr>
      <vt:lpstr>„Wenn er kein Verbrecher wäre, hätten wir ihn nicht zu dir gebracht.“</vt:lpstr>
      <vt:lpstr>„Nehmt doch ihr ihn und richtet ihn nach eurem Gesetz!“</vt:lpstr>
      <vt:lpstr>„Wir haben nicht das Recht, jemand hinzurichten.“</vt:lpstr>
      <vt:lpstr>„So sollte sich das Wort erfüllen, mit dem Jesus angedeutet hatte, auf welche Weise er sterben werde.“</vt:lpstr>
      <vt:lpstr>„Du Heuchler! Zieh zuerst den Balken aus deinem eigenen Auge; dann wirst du klar sehen und kannst den Splitter aus dem Auge deines Bruders ziehen.“</vt:lpstr>
      <vt:lpstr>II. Er ist unschuldig!</vt:lpstr>
      <vt:lpstr>„Du bist der König der Juden?“</vt:lpstr>
      <vt:lpstr>„Bist du selbst auf diesen Gedanken gekommen, oder haben andere dir das über mich gesagt?“</vt:lpstr>
      <vt:lpstr>„Bin ich etwa ein Jude?“</vt:lpstr>
      <vt:lpstr>„Was hast du getan?“</vt:lpstr>
      <vt:lpstr>„Das Reich, dessen König ich bin, ist nicht von dieser Welt. Wäre mein Reich von dieser Welt, dann hätten meine Diener für mich gekämpft, damit ich nicht den Juden in die Hände falle. Nun ist aber mein Reich nicht von dieser Erde.“</vt:lpstr>
      <vt:lpstr>„Dann bist du also tatsächlich ein König?“</vt:lpstr>
      <vt:lpstr>„Du hast Recht – ich bin ein König. Ich bin in die Welt gekommen, um für die Wahrheit Zeuge zu sein; dazu bin ich geboren. Jeder, der auf der Seite der Wahrheit steht, hört auf meine Stimme.“</vt:lpstr>
      <vt:lpstr>„Wahrheit? Was ist Wahrheit?“</vt:lpstr>
      <vt:lpstr>„Ich bin der Weg, ich bin die Wahrheit, und ich bin das Leben. Zum Vater kommt man nur durch mich.“</vt:lpstr>
      <vt:lpstr>„Ich kann keine Schuld an ihm finden.“</vt:lpstr>
      <vt:lpstr>III. Keine Gnade!</vt:lpstr>
      <vt:lpstr>„Nun habt ihr ja nach eurem Brauch Anspruch darauf, dass ich euch am Passafest einen Gefangenen freigebe. Wollt ihr, dass ich euch den König der Juden freigebe?“</vt:lpstr>
      <vt:lpstr>„Nein, den nicht! Wir wollen Barabbas!“</vt:lpstr>
      <vt:lpstr>Schlussgedanke</vt:lpstr>
      <vt:lpstr>„Gepriesen sei Gott! Gesegnet sei er, der im Namen des Herrn kommt, der König von Israel!“</vt:lpstr>
      <vt:lpstr>„Ihr seht doch, dass wir so nicht weiterkommen. Alle Welt läuft ihm nach!“</vt:lpstr>
      <vt:lpstr>„Ein Diener ist nicht grösser als sein Herr. Wenn sie mich verfolgt haben, werden sie auch euch verfolgen.“</vt:lpstr>
      <vt:lpstr>„Das ewige Leben zu haben heisst, dich zu kennen, den einzigen wahren Gott, und den zu kennen, den du gesandt hast, Jesus Christus.“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leidet und siegt - für Dich! - Teil 1/4 - Bist du der König der Juden? - Folien</dc:title>
  <dc:creator>Jürg Birnstiel</dc:creator>
  <cp:lastModifiedBy>Me</cp:lastModifiedBy>
  <cp:revision>990</cp:revision>
  <dcterms:created xsi:type="dcterms:W3CDTF">2013-11-12T15:20:47Z</dcterms:created>
  <dcterms:modified xsi:type="dcterms:W3CDTF">2021-04-17T10:59:08Z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