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29"/>
  </p:notesMasterIdLst>
  <p:handoutMasterIdLst>
    <p:handoutMasterId r:id="rId30"/>
  </p:handoutMasterIdLst>
  <p:sldIdLst>
    <p:sldId id="735" r:id="rId2"/>
    <p:sldId id="1031" r:id="rId3"/>
    <p:sldId id="1078" r:id="rId4"/>
    <p:sldId id="1077" r:id="rId5"/>
    <p:sldId id="1080" r:id="rId6"/>
    <p:sldId id="1081" r:id="rId7"/>
    <p:sldId id="1082" r:id="rId8"/>
    <p:sldId id="1083" r:id="rId9"/>
    <p:sldId id="1084" r:id="rId10"/>
    <p:sldId id="1085" r:id="rId11"/>
    <p:sldId id="1086" r:id="rId12"/>
    <p:sldId id="962" r:id="rId13"/>
    <p:sldId id="1088" r:id="rId14"/>
    <p:sldId id="1089" r:id="rId15"/>
    <p:sldId id="1090" r:id="rId16"/>
    <p:sldId id="1091" r:id="rId17"/>
    <p:sldId id="1092" r:id="rId18"/>
    <p:sldId id="1087" r:id="rId19"/>
    <p:sldId id="1093" r:id="rId20"/>
    <p:sldId id="1094" r:id="rId21"/>
    <p:sldId id="1095" r:id="rId22"/>
    <p:sldId id="1096" r:id="rId23"/>
    <p:sldId id="1097" r:id="rId24"/>
    <p:sldId id="259" r:id="rId25"/>
    <p:sldId id="1098" r:id="rId26"/>
    <p:sldId id="1099" r:id="rId27"/>
    <p:sldId id="1100" r:id="rId28"/>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varScale="1">
        <p:scale>
          <a:sx n="78" d="100"/>
          <a:sy n="78" d="100"/>
        </p:scale>
        <p:origin x="-108" y="-34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248597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925415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219833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918812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351182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99391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720013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021039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72161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13397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174228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399456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039157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602413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241894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934248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89298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06589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24129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204608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799093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080927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576073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4838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8000" b="-8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91344" y="188640"/>
            <a:ext cx="10009113" cy="2554545"/>
          </a:xfrm>
        </p:spPr>
        <p:txBody>
          <a:bodyPr wrap="square">
            <a:spAutoFit/>
          </a:bodyPr>
          <a:lstStyle/>
          <a:p>
            <a:pPr algn="l"/>
            <a:r>
              <a:rPr lang="de-CH" altLang="de-DE" sz="8000" dirty="0">
                <a:solidFill>
                  <a:schemeClr val="tx2">
                    <a:lumMod val="10000"/>
                  </a:schemeClr>
                </a:solidFill>
                <a:effectLst/>
                <a:latin typeface="Univers LT Std 47 Cn Lt" pitchFamily="34" charset="0"/>
              </a:rPr>
              <a:t>Wie erkenne ich den Willen Gottes?</a:t>
            </a:r>
            <a:endParaRPr lang="de-DE" altLang="de-DE" sz="8000" dirty="0">
              <a:solidFill>
                <a:schemeClr val="tx2">
                  <a:lumMod val="10000"/>
                </a:schemeClr>
              </a:solidFill>
              <a:effectLst/>
              <a:latin typeface="Univers LT Std 47 Cn Lt" pitchFamily="34" charset="0"/>
            </a:endParaRPr>
          </a:p>
        </p:txBody>
      </p:sp>
      <p:sp>
        <p:nvSpPr>
          <p:cNvPr id="409603" name="Rectangle 3"/>
          <p:cNvSpPr>
            <a:spLocks noGrp="1" noChangeArrowheads="1"/>
          </p:cNvSpPr>
          <p:nvPr>
            <p:ph type="subTitle" idx="1"/>
          </p:nvPr>
        </p:nvSpPr>
        <p:spPr>
          <a:xfrm>
            <a:off x="-312712" y="3167390"/>
            <a:ext cx="8426019" cy="523220"/>
          </a:xfrm>
        </p:spPr>
        <p:txBody>
          <a:bodyPr wrap="square">
            <a:spAutoFit/>
          </a:bodyPr>
          <a:lstStyle/>
          <a:p>
            <a:pPr algn="r"/>
            <a:r>
              <a:rPr lang="de-DE" altLang="de-DE" sz="2800" dirty="0">
                <a:solidFill>
                  <a:schemeClr val="tx2">
                    <a:lumMod val="10000"/>
                  </a:schemeClr>
                </a:solidFill>
                <a:effectLst/>
                <a:latin typeface="Univers LT Std 47 Cn Lt" pitchFamily="34" charset="0"/>
              </a:rPr>
              <a:t>Serie: </a:t>
            </a:r>
            <a:r>
              <a:rPr lang="de-CH" altLang="de-DE" sz="2800" dirty="0">
                <a:solidFill>
                  <a:schemeClr val="tx2">
                    <a:lumMod val="10000"/>
                  </a:schemeClr>
                </a:solidFill>
                <a:effectLst/>
                <a:latin typeface="Univers LT Std 47 Cn Lt" pitchFamily="34" charset="0"/>
              </a:rPr>
              <a:t>Im Glauben reifer und erwachsener werden! </a:t>
            </a:r>
            <a:r>
              <a:rPr lang="de-CH" altLang="de-DE" sz="2800">
                <a:solidFill>
                  <a:schemeClr val="tx2">
                    <a:lumMod val="10000"/>
                  </a:schemeClr>
                </a:solidFill>
                <a:effectLst/>
                <a:latin typeface="Univers LT Std 47 Cn Lt" pitchFamily="34" charset="0"/>
              </a:rPr>
              <a:t>(1/5)</a:t>
            </a:r>
            <a:endParaRPr lang="de-DE" altLang="de-DE" sz="28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630560"/>
            <a:ext cx="11233248" cy="1446550"/>
          </a:xfrm>
        </p:spPr>
        <p:txBody>
          <a:bodyPr wrap="square">
            <a:spAutoFit/>
          </a:bodyPr>
          <a:lstStyle/>
          <a:p>
            <a:pPr algn="l"/>
            <a:r>
              <a:rPr lang="de-CH" altLang="de-DE" sz="4400" dirty="0">
                <a:solidFill>
                  <a:schemeClr val="tx2">
                    <a:lumMod val="10000"/>
                  </a:schemeClr>
                </a:solidFill>
                <a:effectLst/>
                <a:latin typeface="Univers LT Std 47 Cn Lt" pitchFamily="34" charset="0"/>
              </a:rPr>
              <a:t>„Gottes Wille wird dadurch erfüllt,</a:t>
            </a:r>
            <a:br>
              <a:rPr lang="de-CH" altLang="de-DE" sz="4400" dirty="0">
                <a:solidFill>
                  <a:schemeClr val="tx2">
                    <a:lumMod val="10000"/>
                  </a:schemeClr>
                </a:solidFill>
                <a:effectLst/>
                <a:latin typeface="Univers LT Std 47 Cn Lt" pitchFamily="34" charset="0"/>
              </a:rPr>
            </a:br>
            <a:r>
              <a:rPr lang="de-CH" altLang="de-DE" sz="4400" dirty="0">
                <a:solidFill>
                  <a:schemeClr val="tx2">
                    <a:lumMod val="10000"/>
                  </a:schemeClr>
                </a:solidFill>
                <a:effectLst/>
                <a:latin typeface="Univers LT Std 47 Cn Lt" pitchFamily="34" charset="0"/>
              </a:rPr>
              <a:t>dass ihr an den glaubt, den er gesandt hat.“</a:t>
            </a:r>
            <a:endParaRPr lang="de-DE" altLang="de-DE" sz="4400" dirty="0">
              <a:solidFill>
                <a:schemeClr val="tx2">
                  <a:lumMod val="10000"/>
                </a:schemeClr>
              </a:solidFill>
              <a:effectLst/>
              <a:latin typeface="Univers LT Std 47 Cn Lt" pitchFamily="34" charset="0"/>
            </a:endParaRPr>
          </a:p>
        </p:txBody>
      </p:sp>
      <p:sp>
        <p:nvSpPr>
          <p:cNvPr id="4" name="Rectangle 3">
            <a:extLst>
              <a:ext uri="{FF2B5EF4-FFF2-40B4-BE49-F238E27FC236}">
                <a16:creationId xmlns:a16="http://schemas.microsoft.com/office/drawing/2014/main" xmlns="" id="{5984F309-A06B-4E44-BA4A-F75A703AD2A4}"/>
              </a:ext>
            </a:extLst>
          </p:cNvPr>
          <p:cNvSpPr txBox="1">
            <a:spLocks noChangeArrowheads="1"/>
          </p:cNvSpPr>
          <p:nvPr/>
        </p:nvSpPr>
        <p:spPr bwMode="auto">
          <a:xfrm>
            <a:off x="4079776" y="3228945"/>
            <a:ext cx="41764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2000" kern="0" dirty="0">
                <a:solidFill>
                  <a:schemeClr val="tx2">
                    <a:lumMod val="10000"/>
                  </a:schemeClr>
                </a:solidFill>
                <a:effectLst/>
                <a:latin typeface="Univers LT Std 47 Cn Lt" pitchFamily="34" charset="0"/>
              </a:rPr>
              <a:t>Johannes-Evangelium 6,29</a:t>
            </a:r>
            <a:endParaRPr lang="de-DE" altLang="de-DE" sz="2000" kern="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2622811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116632"/>
            <a:ext cx="9937104" cy="2800767"/>
          </a:xfrm>
        </p:spPr>
        <p:txBody>
          <a:bodyPr wrap="square">
            <a:spAutoFit/>
          </a:bodyPr>
          <a:lstStyle/>
          <a:p>
            <a:pPr algn="l"/>
            <a:r>
              <a:rPr lang="de-CH" altLang="de-DE" sz="4400" dirty="0">
                <a:solidFill>
                  <a:schemeClr val="tx2">
                    <a:lumMod val="10000"/>
                  </a:schemeClr>
                </a:solidFill>
                <a:effectLst/>
                <a:latin typeface="Univers LT Std 47 Cn Lt" pitchFamily="34" charset="0"/>
              </a:rPr>
              <a:t>„Ja, es ist der Wille meines Vaters, dass jeder, der den Sohn sieht und an ihn glaubt, das ewige Leben hat; und an jenem letzten Tag werde ich ihn auferwecken.“</a:t>
            </a:r>
            <a:endParaRPr lang="de-DE" altLang="de-DE" sz="4400" dirty="0">
              <a:solidFill>
                <a:schemeClr val="tx2">
                  <a:lumMod val="10000"/>
                </a:schemeClr>
              </a:solidFill>
              <a:effectLst/>
              <a:latin typeface="Univers LT Std 47 Cn Lt" pitchFamily="34" charset="0"/>
            </a:endParaRPr>
          </a:p>
        </p:txBody>
      </p:sp>
      <p:sp>
        <p:nvSpPr>
          <p:cNvPr id="4" name="Rectangle 3">
            <a:extLst>
              <a:ext uri="{FF2B5EF4-FFF2-40B4-BE49-F238E27FC236}">
                <a16:creationId xmlns:a16="http://schemas.microsoft.com/office/drawing/2014/main" xmlns="" id="{5984F309-A06B-4E44-BA4A-F75A703AD2A4}"/>
              </a:ext>
            </a:extLst>
          </p:cNvPr>
          <p:cNvSpPr txBox="1">
            <a:spLocks noChangeArrowheads="1"/>
          </p:cNvSpPr>
          <p:nvPr/>
        </p:nvSpPr>
        <p:spPr bwMode="auto">
          <a:xfrm>
            <a:off x="4079776" y="3228945"/>
            <a:ext cx="41764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2000" kern="0" dirty="0">
                <a:solidFill>
                  <a:schemeClr val="tx2">
                    <a:lumMod val="10000"/>
                  </a:schemeClr>
                </a:solidFill>
                <a:effectLst/>
                <a:latin typeface="Univers LT Std 47 Cn Lt" pitchFamily="34" charset="0"/>
              </a:rPr>
              <a:t>Johannes-Evangelium 6,40</a:t>
            </a:r>
            <a:endParaRPr lang="de-DE" altLang="de-DE" sz="2000" kern="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21404542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5360" y="356463"/>
            <a:ext cx="11305256" cy="1200329"/>
          </a:xfrm>
        </p:spPr>
        <p:txBody>
          <a:bodyPr wrap="square">
            <a:spAutoFit/>
          </a:bodyPr>
          <a:lstStyle/>
          <a:p>
            <a:pPr algn="l"/>
            <a:r>
              <a:rPr lang="de-DE" altLang="de-DE" sz="7200" dirty="0">
                <a:solidFill>
                  <a:schemeClr val="tx2">
                    <a:lumMod val="10000"/>
                  </a:schemeClr>
                </a:solidFill>
                <a:effectLst/>
                <a:latin typeface="Univers LT Std 47 Cn Lt" pitchFamily="34" charset="0"/>
              </a:rPr>
              <a:t>II. </a:t>
            </a:r>
            <a:r>
              <a:rPr lang="de-CH" altLang="de-DE" sz="7200" dirty="0">
                <a:solidFill>
                  <a:schemeClr val="tx2">
                    <a:lumMod val="10000"/>
                  </a:schemeClr>
                </a:solidFill>
                <a:effectLst/>
                <a:latin typeface="Univers LT Std 47 Cn Lt" pitchFamily="34" charset="0"/>
              </a:rPr>
              <a:t>Mögliche Missverständnisse</a:t>
            </a:r>
            <a:endParaRPr lang="de-DE" altLang="de-DE" sz="72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116632"/>
            <a:ext cx="8424936" cy="2800767"/>
          </a:xfrm>
        </p:spPr>
        <p:txBody>
          <a:bodyPr wrap="square">
            <a:spAutoFit/>
          </a:bodyPr>
          <a:lstStyle/>
          <a:p>
            <a:pPr algn="l"/>
            <a:r>
              <a:rPr lang="de-CH" altLang="de-DE" sz="4400" dirty="0">
                <a:solidFill>
                  <a:schemeClr val="tx2">
                    <a:lumMod val="10000"/>
                  </a:schemeClr>
                </a:solidFill>
                <a:effectLst/>
                <a:latin typeface="Univers LT Std 47 Cn Lt" pitchFamily="34" charset="0"/>
              </a:rPr>
              <a:t>„Betet darum, dass ich vor den Gefahren gerettet werde, dann kann ich, wenn es Gottes Wille ist, in ungetrübter Freude zu euch kommen.“</a:t>
            </a:r>
            <a:endParaRPr lang="de-DE" altLang="de-DE" sz="4400" dirty="0">
              <a:solidFill>
                <a:schemeClr val="tx2">
                  <a:lumMod val="10000"/>
                </a:schemeClr>
              </a:solidFill>
              <a:effectLst/>
              <a:latin typeface="Univers LT Std 47 Cn Lt" pitchFamily="34" charset="0"/>
            </a:endParaRPr>
          </a:p>
        </p:txBody>
      </p:sp>
      <p:sp>
        <p:nvSpPr>
          <p:cNvPr id="4" name="Rectangle 3">
            <a:extLst>
              <a:ext uri="{FF2B5EF4-FFF2-40B4-BE49-F238E27FC236}">
                <a16:creationId xmlns:a16="http://schemas.microsoft.com/office/drawing/2014/main" xmlns="" id="{5984F309-A06B-4E44-BA4A-F75A703AD2A4}"/>
              </a:ext>
            </a:extLst>
          </p:cNvPr>
          <p:cNvSpPr txBox="1">
            <a:spLocks noChangeArrowheads="1"/>
          </p:cNvSpPr>
          <p:nvPr/>
        </p:nvSpPr>
        <p:spPr bwMode="auto">
          <a:xfrm>
            <a:off x="4079776" y="3228945"/>
            <a:ext cx="41764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2000" kern="0" dirty="0">
                <a:solidFill>
                  <a:schemeClr val="tx2">
                    <a:lumMod val="10000"/>
                  </a:schemeClr>
                </a:solidFill>
                <a:effectLst/>
                <a:latin typeface="Univers LT Std 47 Cn Lt" pitchFamily="34" charset="0"/>
              </a:rPr>
              <a:t>Römer-Brief 15,31-32</a:t>
            </a:r>
            <a:endParaRPr lang="de-DE" altLang="de-DE" sz="2000" kern="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4203150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630560"/>
            <a:ext cx="11233248" cy="1446550"/>
          </a:xfrm>
        </p:spPr>
        <p:txBody>
          <a:bodyPr wrap="square">
            <a:spAutoFit/>
          </a:bodyPr>
          <a:lstStyle/>
          <a:p>
            <a:pPr algn="l"/>
            <a:r>
              <a:rPr lang="de-CH" altLang="de-DE" sz="4400" dirty="0">
                <a:solidFill>
                  <a:schemeClr val="tx2">
                    <a:lumMod val="10000"/>
                  </a:schemeClr>
                </a:solidFill>
                <a:effectLst/>
                <a:latin typeface="Univers LT Std 47 Cn Lt" pitchFamily="34" charset="0"/>
              </a:rPr>
              <a:t>„Dann kann ich, wenn Gott es zulässt,</a:t>
            </a:r>
            <a:br>
              <a:rPr lang="de-CH" altLang="de-DE" sz="4400" dirty="0">
                <a:solidFill>
                  <a:schemeClr val="tx2">
                    <a:lumMod val="10000"/>
                  </a:schemeClr>
                </a:solidFill>
                <a:effectLst/>
                <a:latin typeface="Univers LT Std 47 Cn Lt" pitchFamily="34" charset="0"/>
              </a:rPr>
            </a:br>
            <a:r>
              <a:rPr lang="de-CH" altLang="de-DE" sz="4400" dirty="0">
                <a:solidFill>
                  <a:schemeClr val="tx2">
                    <a:lumMod val="10000"/>
                  </a:schemeClr>
                </a:solidFill>
                <a:effectLst/>
                <a:latin typeface="Univers LT Std 47 Cn Lt" pitchFamily="34" charset="0"/>
              </a:rPr>
              <a:t>in ungetrübter Freude zu euch kommen.“</a:t>
            </a:r>
            <a:endParaRPr lang="de-DE" altLang="de-DE" sz="4400" dirty="0">
              <a:solidFill>
                <a:schemeClr val="tx2">
                  <a:lumMod val="10000"/>
                </a:schemeClr>
              </a:solidFill>
              <a:effectLst/>
              <a:latin typeface="Univers LT Std 47 Cn Lt" pitchFamily="34" charset="0"/>
            </a:endParaRPr>
          </a:p>
        </p:txBody>
      </p:sp>
      <p:sp>
        <p:nvSpPr>
          <p:cNvPr id="4" name="Rectangle 3">
            <a:extLst>
              <a:ext uri="{FF2B5EF4-FFF2-40B4-BE49-F238E27FC236}">
                <a16:creationId xmlns:a16="http://schemas.microsoft.com/office/drawing/2014/main" xmlns="" id="{5984F309-A06B-4E44-BA4A-F75A703AD2A4}"/>
              </a:ext>
            </a:extLst>
          </p:cNvPr>
          <p:cNvSpPr txBox="1">
            <a:spLocks noChangeArrowheads="1"/>
          </p:cNvSpPr>
          <p:nvPr/>
        </p:nvSpPr>
        <p:spPr bwMode="auto">
          <a:xfrm>
            <a:off x="4079776" y="3228945"/>
            <a:ext cx="41764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2000" kern="0" dirty="0">
                <a:solidFill>
                  <a:schemeClr val="tx2">
                    <a:lumMod val="10000"/>
                  </a:schemeClr>
                </a:solidFill>
                <a:effectLst/>
                <a:latin typeface="Univers LT Std 47 Cn Lt" pitchFamily="34" charset="0"/>
              </a:rPr>
              <a:t>Römer-Brief 15,32</a:t>
            </a:r>
            <a:endParaRPr lang="de-DE" altLang="de-DE" sz="2000" kern="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1394814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455186"/>
            <a:ext cx="8712968" cy="2123658"/>
          </a:xfrm>
        </p:spPr>
        <p:txBody>
          <a:bodyPr wrap="square">
            <a:spAutoFit/>
          </a:bodyPr>
          <a:lstStyle/>
          <a:p>
            <a:pPr algn="l"/>
            <a:r>
              <a:rPr lang="de-CH" altLang="de-DE" sz="4400" dirty="0">
                <a:solidFill>
                  <a:schemeClr val="tx2">
                    <a:lumMod val="10000"/>
                  </a:schemeClr>
                </a:solidFill>
                <a:effectLst/>
                <a:latin typeface="Univers LT Std 47 Cn Lt" pitchFamily="34" charset="0"/>
              </a:rPr>
              <a:t>„Darum sollen auch die, die nach Gottes Willen leiden, ihm ihre Seelen anbefehlen als dem treuen Schöpfer und Gutes tun.“</a:t>
            </a:r>
            <a:endParaRPr lang="de-DE" altLang="de-DE" sz="4400" dirty="0">
              <a:solidFill>
                <a:schemeClr val="tx2">
                  <a:lumMod val="10000"/>
                </a:schemeClr>
              </a:solidFill>
              <a:effectLst/>
              <a:latin typeface="Univers LT Std 47 Cn Lt" pitchFamily="34" charset="0"/>
            </a:endParaRPr>
          </a:p>
        </p:txBody>
      </p:sp>
      <p:sp>
        <p:nvSpPr>
          <p:cNvPr id="4" name="Rectangle 3">
            <a:extLst>
              <a:ext uri="{FF2B5EF4-FFF2-40B4-BE49-F238E27FC236}">
                <a16:creationId xmlns:a16="http://schemas.microsoft.com/office/drawing/2014/main" xmlns="" id="{5984F309-A06B-4E44-BA4A-F75A703AD2A4}"/>
              </a:ext>
            </a:extLst>
          </p:cNvPr>
          <p:cNvSpPr txBox="1">
            <a:spLocks noChangeArrowheads="1"/>
          </p:cNvSpPr>
          <p:nvPr/>
        </p:nvSpPr>
        <p:spPr bwMode="auto">
          <a:xfrm>
            <a:off x="4079776" y="3228945"/>
            <a:ext cx="41764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2000" kern="0" dirty="0">
                <a:solidFill>
                  <a:schemeClr val="tx2">
                    <a:lumMod val="10000"/>
                  </a:schemeClr>
                </a:solidFill>
                <a:effectLst/>
                <a:latin typeface="Univers LT Std 47 Cn Lt" pitchFamily="34" charset="0"/>
              </a:rPr>
              <a:t>1.Petrus-Brief 4,19</a:t>
            </a:r>
            <a:endParaRPr lang="de-DE" altLang="de-DE" sz="2000" kern="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3715365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116632"/>
            <a:ext cx="8712968" cy="2800767"/>
          </a:xfrm>
        </p:spPr>
        <p:txBody>
          <a:bodyPr wrap="square">
            <a:spAutoFit/>
          </a:bodyPr>
          <a:lstStyle/>
          <a:p>
            <a:pPr algn="l"/>
            <a:r>
              <a:rPr lang="de-CH" altLang="de-DE" sz="4400" dirty="0">
                <a:solidFill>
                  <a:schemeClr val="tx2">
                    <a:lumMod val="10000"/>
                  </a:schemeClr>
                </a:solidFill>
                <a:effectLst/>
                <a:latin typeface="Univers LT Std 47 Cn Lt" pitchFamily="34" charset="0"/>
              </a:rPr>
              <a:t>„Ihr Lieben, lasst euch durch das Feuer nicht befremden, das euch widerfährt zu eurer Versuchung, als widerführe euch etwas Fremdes.“</a:t>
            </a:r>
            <a:endParaRPr lang="de-DE" altLang="de-DE" sz="4400" dirty="0">
              <a:solidFill>
                <a:schemeClr val="tx2">
                  <a:lumMod val="10000"/>
                </a:schemeClr>
              </a:solidFill>
              <a:effectLst/>
              <a:latin typeface="Univers LT Std 47 Cn Lt" pitchFamily="34" charset="0"/>
            </a:endParaRPr>
          </a:p>
        </p:txBody>
      </p:sp>
      <p:sp>
        <p:nvSpPr>
          <p:cNvPr id="4" name="Rectangle 3">
            <a:extLst>
              <a:ext uri="{FF2B5EF4-FFF2-40B4-BE49-F238E27FC236}">
                <a16:creationId xmlns:a16="http://schemas.microsoft.com/office/drawing/2014/main" xmlns="" id="{5984F309-A06B-4E44-BA4A-F75A703AD2A4}"/>
              </a:ext>
            </a:extLst>
          </p:cNvPr>
          <p:cNvSpPr txBox="1">
            <a:spLocks noChangeArrowheads="1"/>
          </p:cNvSpPr>
          <p:nvPr/>
        </p:nvSpPr>
        <p:spPr bwMode="auto">
          <a:xfrm>
            <a:off x="4079776" y="3228945"/>
            <a:ext cx="41764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2000" kern="0" dirty="0">
                <a:solidFill>
                  <a:schemeClr val="tx2">
                    <a:lumMod val="10000"/>
                  </a:schemeClr>
                </a:solidFill>
                <a:effectLst/>
                <a:latin typeface="Univers LT Std 47 Cn Lt" pitchFamily="34" charset="0"/>
              </a:rPr>
              <a:t>1.Petrus-Brief 4,12</a:t>
            </a:r>
            <a:endParaRPr lang="de-DE" altLang="de-DE" sz="2000" kern="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14845035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630560"/>
            <a:ext cx="11233248" cy="1446550"/>
          </a:xfrm>
        </p:spPr>
        <p:txBody>
          <a:bodyPr wrap="square">
            <a:spAutoFit/>
          </a:bodyPr>
          <a:lstStyle/>
          <a:p>
            <a:pPr algn="l"/>
            <a:r>
              <a:rPr lang="de-CH" altLang="de-DE" sz="4400" dirty="0">
                <a:solidFill>
                  <a:schemeClr val="tx2">
                    <a:lumMod val="10000"/>
                  </a:schemeClr>
                </a:solidFill>
                <a:effectLst/>
                <a:latin typeface="Univers LT Std 47 Cn Lt" pitchFamily="34" charset="0"/>
              </a:rPr>
              <a:t>„Alle, die fromm leben wollen in Christus Jesus, müssen Verfolgung leiden.“</a:t>
            </a:r>
            <a:endParaRPr lang="de-DE" altLang="de-DE" sz="4400" dirty="0">
              <a:solidFill>
                <a:schemeClr val="tx2">
                  <a:lumMod val="10000"/>
                </a:schemeClr>
              </a:solidFill>
              <a:effectLst/>
              <a:latin typeface="Univers LT Std 47 Cn Lt" pitchFamily="34" charset="0"/>
            </a:endParaRPr>
          </a:p>
        </p:txBody>
      </p:sp>
      <p:sp>
        <p:nvSpPr>
          <p:cNvPr id="4" name="Rectangle 3">
            <a:extLst>
              <a:ext uri="{FF2B5EF4-FFF2-40B4-BE49-F238E27FC236}">
                <a16:creationId xmlns:a16="http://schemas.microsoft.com/office/drawing/2014/main" xmlns="" id="{5984F309-A06B-4E44-BA4A-F75A703AD2A4}"/>
              </a:ext>
            </a:extLst>
          </p:cNvPr>
          <p:cNvSpPr txBox="1">
            <a:spLocks noChangeArrowheads="1"/>
          </p:cNvSpPr>
          <p:nvPr/>
        </p:nvSpPr>
        <p:spPr bwMode="auto">
          <a:xfrm>
            <a:off x="4079776" y="3228945"/>
            <a:ext cx="41764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2000" kern="0" dirty="0">
                <a:solidFill>
                  <a:schemeClr val="tx2">
                    <a:lumMod val="10000"/>
                  </a:schemeClr>
                </a:solidFill>
                <a:effectLst/>
                <a:latin typeface="Univers LT Std 47 Cn Lt" pitchFamily="34" charset="0"/>
              </a:rPr>
              <a:t>2.Timotheus-Brief 3,12</a:t>
            </a:r>
            <a:endParaRPr lang="de-DE" altLang="de-DE" sz="2000" kern="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37629194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5360" y="356463"/>
            <a:ext cx="11305256" cy="1200329"/>
          </a:xfrm>
        </p:spPr>
        <p:txBody>
          <a:bodyPr wrap="square">
            <a:spAutoFit/>
          </a:bodyPr>
          <a:lstStyle/>
          <a:p>
            <a:pPr algn="l"/>
            <a:r>
              <a:rPr lang="de-DE" altLang="de-DE" sz="7200" dirty="0">
                <a:solidFill>
                  <a:schemeClr val="tx2">
                    <a:lumMod val="10000"/>
                  </a:schemeClr>
                </a:solidFill>
                <a:effectLst/>
                <a:latin typeface="Univers LT Std 47 Cn Lt" pitchFamily="34" charset="0"/>
              </a:rPr>
              <a:t>III. </a:t>
            </a:r>
            <a:r>
              <a:rPr lang="de-CH" altLang="de-DE" sz="7200" dirty="0">
                <a:solidFill>
                  <a:schemeClr val="tx2">
                    <a:lumMod val="10000"/>
                  </a:schemeClr>
                </a:solidFill>
                <a:effectLst/>
                <a:latin typeface="Univers LT Std 47 Cn Lt" pitchFamily="34" charset="0"/>
              </a:rPr>
              <a:t>Gottes Wille ist eindeutig</a:t>
            </a:r>
            <a:endParaRPr lang="de-DE" altLang="de-DE" sz="72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22028521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116632"/>
            <a:ext cx="8712968" cy="2800767"/>
          </a:xfrm>
        </p:spPr>
        <p:txBody>
          <a:bodyPr wrap="square">
            <a:spAutoFit/>
          </a:bodyPr>
          <a:lstStyle/>
          <a:p>
            <a:pPr algn="l"/>
            <a:r>
              <a:rPr lang="de-CH" altLang="de-DE" sz="4400" dirty="0">
                <a:solidFill>
                  <a:schemeClr val="tx2">
                    <a:lumMod val="10000"/>
                  </a:schemeClr>
                </a:solidFill>
                <a:effectLst/>
                <a:latin typeface="Univers LT Std 47 Cn Lt" pitchFamily="34" charset="0"/>
              </a:rPr>
              <a:t>„Der Christ lebe hinfort die noch übrige Zeit auf dieser Erde nicht den Begierden der Menschen, sondern dem Willen Gottes.“</a:t>
            </a:r>
            <a:endParaRPr lang="de-DE" altLang="de-DE" sz="4400" dirty="0">
              <a:solidFill>
                <a:schemeClr val="tx2">
                  <a:lumMod val="10000"/>
                </a:schemeClr>
              </a:solidFill>
              <a:effectLst/>
              <a:latin typeface="Univers LT Std 47 Cn Lt" pitchFamily="34" charset="0"/>
            </a:endParaRPr>
          </a:p>
        </p:txBody>
      </p:sp>
      <p:sp>
        <p:nvSpPr>
          <p:cNvPr id="4" name="Rectangle 3">
            <a:extLst>
              <a:ext uri="{FF2B5EF4-FFF2-40B4-BE49-F238E27FC236}">
                <a16:creationId xmlns:a16="http://schemas.microsoft.com/office/drawing/2014/main" xmlns="" id="{5984F309-A06B-4E44-BA4A-F75A703AD2A4}"/>
              </a:ext>
            </a:extLst>
          </p:cNvPr>
          <p:cNvSpPr txBox="1">
            <a:spLocks noChangeArrowheads="1"/>
          </p:cNvSpPr>
          <p:nvPr/>
        </p:nvSpPr>
        <p:spPr bwMode="auto">
          <a:xfrm>
            <a:off x="4079776" y="3228945"/>
            <a:ext cx="41764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2000" kern="0" dirty="0">
                <a:solidFill>
                  <a:schemeClr val="tx2">
                    <a:lumMod val="10000"/>
                  </a:schemeClr>
                </a:solidFill>
                <a:effectLst/>
                <a:latin typeface="Univers LT Std 47 Cn Lt" pitchFamily="34" charset="0"/>
              </a:rPr>
              <a:t>1.Petrus-Brief 4,2</a:t>
            </a:r>
            <a:endParaRPr lang="de-DE" altLang="de-DE" sz="2000" kern="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3399254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007768" y="3388930"/>
            <a:ext cx="4176464" cy="400110"/>
          </a:xfrm>
        </p:spPr>
        <p:txBody>
          <a:bodyPr wrap="square">
            <a:spAutoFit/>
          </a:bodyPr>
          <a:lstStyle/>
          <a:p>
            <a:pPr algn="r"/>
            <a:r>
              <a:rPr lang="de-CH" altLang="de-DE" sz="2000" dirty="0">
                <a:solidFill>
                  <a:schemeClr val="tx2">
                    <a:lumMod val="10000"/>
                  </a:schemeClr>
                </a:solidFill>
                <a:effectLst/>
                <a:latin typeface="Univers LT Std 47 Cn Lt" pitchFamily="34" charset="0"/>
              </a:rPr>
              <a:t>Epheser-Brief 4,14</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91344" y="116632"/>
            <a:ext cx="11233248" cy="2554545"/>
          </a:xfrm>
        </p:spPr>
        <p:txBody>
          <a:bodyPr wrap="square">
            <a:spAutoFit/>
          </a:bodyPr>
          <a:lstStyle/>
          <a:p>
            <a:pPr algn="l"/>
            <a:r>
              <a:rPr lang="de-CH" altLang="de-DE" sz="3200" dirty="0">
                <a:solidFill>
                  <a:schemeClr val="tx2">
                    <a:lumMod val="10000"/>
                  </a:schemeClr>
                </a:solidFill>
                <a:effectLst/>
                <a:latin typeface="Univers LT Std 47 Cn Lt" pitchFamily="34" charset="0"/>
              </a:rPr>
              <a:t>„Wir sollen keine unmündigen Kinder mehr sein; wir dürfen uns nicht mehr durch jede beliebige Lehre vom Kurs abbringen lassen wie ein Schiff, das von Wind und Wellen hin und her geworfen wird, und dürfen nicht mehr auf die Täuschungsmanöver betrügerischer Menschen hereinfallen, die uns mit ihrem falschen Spiel in die Irre führen wollen.“</a:t>
            </a:r>
            <a:endParaRPr lang="de-DE" altLang="de-DE" sz="32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2760136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116632"/>
            <a:ext cx="11089232" cy="2800767"/>
          </a:xfrm>
        </p:spPr>
        <p:txBody>
          <a:bodyPr wrap="square">
            <a:spAutoFit/>
          </a:bodyPr>
          <a:lstStyle/>
          <a:p>
            <a:pPr algn="l"/>
            <a:r>
              <a:rPr lang="de-CH" altLang="de-DE" sz="4400" dirty="0">
                <a:solidFill>
                  <a:schemeClr val="tx2">
                    <a:lumMod val="10000"/>
                  </a:schemeClr>
                </a:solidFill>
                <a:effectLst/>
                <a:latin typeface="Univers LT Std 47 Cn Lt" pitchFamily="34" charset="0"/>
              </a:rPr>
              <a:t>„Darum werdet nicht unverständig, sondern versteht, was der Wille des Herrn ist. Und sauft euch nicht voll Wein, woraus ein unordentliches Wesen folgt, sondern lasst euch vom Geist erfüllen.“</a:t>
            </a:r>
            <a:endParaRPr lang="de-DE" altLang="de-DE" sz="4400" dirty="0">
              <a:solidFill>
                <a:schemeClr val="tx2">
                  <a:lumMod val="10000"/>
                </a:schemeClr>
              </a:solidFill>
              <a:effectLst/>
              <a:latin typeface="Univers LT Std 47 Cn Lt" pitchFamily="34" charset="0"/>
            </a:endParaRPr>
          </a:p>
        </p:txBody>
      </p:sp>
      <p:sp>
        <p:nvSpPr>
          <p:cNvPr id="4" name="Rectangle 3">
            <a:extLst>
              <a:ext uri="{FF2B5EF4-FFF2-40B4-BE49-F238E27FC236}">
                <a16:creationId xmlns:a16="http://schemas.microsoft.com/office/drawing/2014/main" xmlns="" id="{5984F309-A06B-4E44-BA4A-F75A703AD2A4}"/>
              </a:ext>
            </a:extLst>
          </p:cNvPr>
          <p:cNvSpPr txBox="1">
            <a:spLocks noChangeArrowheads="1"/>
          </p:cNvSpPr>
          <p:nvPr/>
        </p:nvSpPr>
        <p:spPr bwMode="auto">
          <a:xfrm>
            <a:off x="4079776" y="3388930"/>
            <a:ext cx="41764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2000" kern="0" dirty="0">
                <a:solidFill>
                  <a:schemeClr val="tx2">
                    <a:lumMod val="10000"/>
                  </a:schemeClr>
                </a:solidFill>
                <a:effectLst/>
                <a:latin typeface="Univers LT Std 47 Cn Lt" pitchFamily="34" charset="0"/>
              </a:rPr>
              <a:t>Epheser-Brief 5,17-18</a:t>
            </a:r>
            <a:endParaRPr lang="de-DE" altLang="de-DE" sz="2000" kern="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31853593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548680"/>
            <a:ext cx="9289032" cy="1446550"/>
          </a:xfrm>
        </p:spPr>
        <p:txBody>
          <a:bodyPr wrap="square">
            <a:spAutoFit/>
          </a:bodyPr>
          <a:lstStyle/>
          <a:p>
            <a:pPr algn="l"/>
            <a:r>
              <a:rPr lang="de-CH" altLang="de-DE" sz="4400" dirty="0">
                <a:solidFill>
                  <a:schemeClr val="tx2">
                    <a:lumMod val="10000"/>
                  </a:schemeClr>
                </a:solidFill>
                <a:effectLst/>
                <a:latin typeface="Univers LT Std 47 Cn Lt" pitchFamily="34" charset="0"/>
              </a:rPr>
              <a:t>„Seid dankbar in allen Dingen; denn das ist der Wille Gottes in Christus Jesus für euch.“</a:t>
            </a:r>
            <a:endParaRPr lang="de-DE" altLang="de-DE" sz="4400" dirty="0">
              <a:solidFill>
                <a:schemeClr val="tx2">
                  <a:lumMod val="10000"/>
                </a:schemeClr>
              </a:solidFill>
              <a:effectLst/>
              <a:latin typeface="Univers LT Std 47 Cn Lt" pitchFamily="34" charset="0"/>
            </a:endParaRPr>
          </a:p>
        </p:txBody>
      </p:sp>
      <p:sp>
        <p:nvSpPr>
          <p:cNvPr id="4" name="Rectangle 3">
            <a:extLst>
              <a:ext uri="{FF2B5EF4-FFF2-40B4-BE49-F238E27FC236}">
                <a16:creationId xmlns:a16="http://schemas.microsoft.com/office/drawing/2014/main" xmlns="" id="{5984F309-A06B-4E44-BA4A-F75A703AD2A4}"/>
              </a:ext>
            </a:extLst>
          </p:cNvPr>
          <p:cNvSpPr txBox="1">
            <a:spLocks noChangeArrowheads="1"/>
          </p:cNvSpPr>
          <p:nvPr/>
        </p:nvSpPr>
        <p:spPr bwMode="auto">
          <a:xfrm>
            <a:off x="4079776" y="3140968"/>
            <a:ext cx="41764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2000" kern="0" dirty="0">
                <a:solidFill>
                  <a:schemeClr val="tx2">
                    <a:lumMod val="10000"/>
                  </a:schemeClr>
                </a:solidFill>
                <a:effectLst/>
                <a:latin typeface="Univers LT Std 47 Cn Lt" pitchFamily="34" charset="0"/>
              </a:rPr>
              <a:t>1.Thessalonicher-Brief 5,18</a:t>
            </a:r>
            <a:endParaRPr lang="de-DE" altLang="de-DE" sz="2000" kern="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3145636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19336" y="116632"/>
            <a:ext cx="11089232" cy="3046988"/>
          </a:xfrm>
        </p:spPr>
        <p:txBody>
          <a:bodyPr wrap="square">
            <a:spAutoFit/>
          </a:bodyPr>
          <a:lstStyle/>
          <a:p>
            <a:pPr algn="l"/>
            <a:r>
              <a:rPr lang="de-CH" altLang="de-DE" sz="3200" dirty="0">
                <a:solidFill>
                  <a:schemeClr val="tx2">
                    <a:lumMod val="10000"/>
                  </a:schemeClr>
                </a:solidFill>
                <a:effectLst/>
                <a:latin typeface="Univers LT Std 47 Cn Lt" pitchFamily="34" charset="0"/>
              </a:rPr>
              <a:t>„Ich ermahne euch nun, Brüder und Schwestern, durch die Barmherzigkeit Gottes, dass ihr euren Leib hingebt als ein Opfer, das lebendig, heilig und Gott wohlgefällig sei. Das sei euer vernünftiger Gottesdienst. Und stellt euch nicht dieser Welt gleich, sondern ändert euch durch Erneuerung eures Sinnes, auf dass ihr prüfen könnt, was Gottes Wille ist, nämlich</a:t>
            </a:r>
            <a:br>
              <a:rPr lang="de-CH" altLang="de-DE" sz="3200" dirty="0">
                <a:solidFill>
                  <a:schemeClr val="tx2">
                    <a:lumMod val="10000"/>
                  </a:schemeClr>
                </a:solidFill>
                <a:effectLst/>
                <a:latin typeface="Univers LT Std 47 Cn Lt" pitchFamily="34" charset="0"/>
              </a:rPr>
            </a:br>
            <a:r>
              <a:rPr lang="de-CH" altLang="de-DE" sz="3200" dirty="0">
                <a:solidFill>
                  <a:schemeClr val="tx2">
                    <a:lumMod val="10000"/>
                  </a:schemeClr>
                </a:solidFill>
                <a:effectLst/>
                <a:latin typeface="Univers LT Std 47 Cn Lt" pitchFamily="34" charset="0"/>
              </a:rPr>
              <a:t>das Gute und Wohlgefällige und Vollkommene.“</a:t>
            </a:r>
            <a:endParaRPr lang="de-DE" altLang="de-DE" sz="3200" dirty="0">
              <a:solidFill>
                <a:schemeClr val="tx2">
                  <a:lumMod val="10000"/>
                </a:schemeClr>
              </a:solidFill>
              <a:effectLst/>
              <a:latin typeface="Univers LT Std 47 Cn Lt" pitchFamily="34" charset="0"/>
            </a:endParaRPr>
          </a:p>
        </p:txBody>
      </p:sp>
      <p:sp>
        <p:nvSpPr>
          <p:cNvPr id="4" name="Rectangle 3">
            <a:extLst>
              <a:ext uri="{FF2B5EF4-FFF2-40B4-BE49-F238E27FC236}">
                <a16:creationId xmlns:a16="http://schemas.microsoft.com/office/drawing/2014/main" xmlns="" id="{5984F309-A06B-4E44-BA4A-F75A703AD2A4}"/>
              </a:ext>
            </a:extLst>
          </p:cNvPr>
          <p:cNvSpPr txBox="1">
            <a:spLocks noChangeArrowheads="1"/>
          </p:cNvSpPr>
          <p:nvPr/>
        </p:nvSpPr>
        <p:spPr bwMode="auto">
          <a:xfrm>
            <a:off x="4079776" y="3388930"/>
            <a:ext cx="41764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2000" kern="0" dirty="0">
                <a:solidFill>
                  <a:schemeClr val="tx2">
                    <a:lumMod val="10000"/>
                  </a:schemeClr>
                </a:solidFill>
                <a:effectLst/>
                <a:latin typeface="Univers LT Std 47 Cn Lt" pitchFamily="34" charset="0"/>
              </a:rPr>
              <a:t>Römer-Brief 12,1-2</a:t>
            </a:r>
            <a:endParaRPr lang="de-DE" altLang="de-DE" sz="2000" kern="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4279821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19336" y="116632"/>
            <a:ext cx="11089232" cy="3170099"/>
          </a:xfrm>
        </p:spPr>
        <p:txBody>
          <a:bodyPr wrap="square">
            <a:spAutoFit/>
          </a:bodyPr>
          <a:lstStyle/>
          <a:p>
            <a:pPr algn="l"/>
            <a:r>
              <a:rPr lang="de-CH" altLang="de-DE" sz="4000" dirty="0">
                <a:solidFill>
                  <a:schemeClr val="tx2">
                    <a:lumMod val="10000"/>
                  </a:schemeClr>
                </a:solidFill>
                <a:effectLst/>
                <a:latin typeface="Univers LT Std 47 Cn Lt" pitchFamily="34" charset="0"/>
              </a:rPr>
              <a:t>„Wer in den kleinsten Dingen treu ist, ist auch in den grossen treu, und wer in den kleinsten Dingen nicht treu ist, ist auch in den grossen nicht treu. Wenn ihr also im Umgang mit dem </a:t>
            </a:r>
            <a:r>
              <a:rPr lang="de-CH" altLang="de-DE" sz="4000">
                <a:solidFill>
                  <a:schemeClr val="tx2">
                    <a:lumMod val="10000"/>
                  </a:schemeClr>
                </a:solidFill>
                <a:effectLst/>
                <a:latin typeface="Univers LT Std 47 Cn Lt" pitchFamily="34" charset="0"/>
              </a:rPr>
              <a:t>leidigen Geld nicht </a:t>
            </a:r>
            <a:r>
              <a:rPr lang="de-CH" altLang="de-DE" sz="4000" dirty="0">
                <a:solidFill>
                  <a:schemeClr val="tx2">
                    <a:lumMod val="10000"/>
                  </a:schemeClr>
                </a:solidFill>
                <a:effectLst/>
                <a:latin typeface="Univers LT Std 47 Cn Lt" pitchFamily="34" charset="0"/>
              </a:rPr>
              <a:t>treu seid, wer wird euch dann das wahre Gut anvertrauen?“</a:t>
            </a:r>
            <a:endParaRPr lang="de-DE" altLang="de-DE" sz="4000" dirty="0">
              <a:solidFill>
                <a:schemeClr val="tx2">
                  <a:lumMod val="10000"/>
                </a:schemeClr>
              </a:solidFill>
              <a:effectLst/>
              <a:latin typeface="Univers LT Std 47 Cn Lt" pitchFamily="34" charset="0"/>
            </a:endParaRPr>
          </a:p>
        </p:txBody>
      </p:sp>
      <p:sp>
        <p:nvSpPr>
          <p:cNvPr id="4" name="Rectangle 3">
            <a:extLst>
              <a:ext uri="{FF2B5EF4-FFF2-40B4-BE49-F238E27FC236}">
                <a16:creationId xmlns:a16="http://schemas.microsoft.com/office/drawing/2014/main" xmlns="" id="{5984F309-A06B-4E44-BA4A-F75A703AD2A4}"/>
              </a:ext>
            </a:extLst>
          </p:cNvPr>
          <p:cNvSpPr txBox="1">
            <a:spLocks noChangeArrowheads="1"/>
          </p:cNvSpPr>
          <p:nvPr/>
        </p:nvSpPr>
        <p:spPr bwMode="auto">
          <a:xfrm>
            <a:off x="4079776" y="3388930"/>
            <a:ext cx="41764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2000" kern="0" dirty="0">
                <a:solidFill>
                  <a:schemeClr val="tx2">
                    <a:lumMod val="10000"/>
                  </a:schemeClr>
                </a:solidFill>
                <a:effectLst/>
                <a:latin typeface="Univers LT Std 47 Cn Lt" pitchFamily="34" charset="0"/>
              </a:rPr>
              <a:t>Lukas-Evangelium 16,10-11</a:t>
            </a:r>
            <a:endParaRPr lang="de-DE" altLang="de-DE" sz="2000" kern="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10178474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07368" y="332656"/>
            <a:ext cx="8136904" cy="1569660"/>
          </a:xfrm>
        </p:spPr>
        <p:txBody>
          <a:bodyPr wrap="square">
            <a:spAutoFit/>
          </a:bodyPr>
          <a:lstStyle/>
          <a:p>
            <a:pPr algn="l"/>
            <a:r>
              <a:rPr lang="de-DE" altLang="de-DE" sz="9600" dirty="0">
                <a:solidFill>
                  <a:schemeClr val="tx2">
                    <a:lumMod val="10000"/>
                  </a:schemeClr>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548680"/>
            <a:ext cx="9865096" cy="1446550"/>
          </a:xfrm>
        </p:spPr>
        <p:txBody>
          <a:bodyPr wrap="square">
            <a:spAutoFit/>
          </a:bodyPr>
          <a:lstStyle/>
          <a:p>
            <a:pPr algn="l"/>
            <a:r>
              <a:rPr lang="de-CH" altLang="de-DE" sz="4400" dirty="0">
                <a:solidFill>
                  <a:schemeClr val="tx2">
                    <a:lumMod val="10000"/>
                  </a:schemeClr>
                </a:solidFill>
                <a:effectLst/>
                <a:latin typeface="Univers LT Std 47 Cn Lt" pitchFamily="34" charset="0"/>
              </a:rPr>
              <a:t>„Gott will, dass alle Menschen gerettet werden und sie zur Erkenntnis der Wahrheit kommen.“</a:t>
            </a:r>
            <a:endParaRPr lang="de-DE" altLang="de-DE" sz="4400" dirty="0">
              <a:solidFill>
                <a:schemeClr val="tx2">
                  <a:lumMod val="10000"/>
                </a:schemeClr>
              </a:solidFill>
              <a:effectLst/>
              <a:latin typeface="Univers LT Std 47 Cn Lt" pitchFamily="34" charset="0"/>
            </a:endParaRPr>
          </a:p>
        </p:txBody>
      </p:sp>
      <p:sp>
        <p:nvSpPr>
          <p:cNvPr id="4" name="Rectangle 3">
            <a:extLst>
              <a:ext uri="{FF2B5EF4-FFF2-40B4-BE49-F238E27FC236}">
                <a16:creationId xmlns:a16="http://schemas.microsoft.com/office/drawing/2014/main" xmlns="" id="{5984F309-A06B-4E44-BA4A-F75A703AD2A4}"/>
              </a:ext>
            </a:extLst>
          </p:cNvPr>
          <p:cNvSpPr txBox="1">
            <a:spLocks noChangeArrowheads="1"/>
          </p:cNvSpPr>
          <p:nvPr/>
        </p:nvSpPr>
        <p:spPr bwMode="auto">
          <a:xfrm>
            <a:off x="4079776" y="3140968"/>
            <a:ext cx="41764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2000" kern="0" dirty="0">
                <a:solidFill>
                  <a:schemeClr val="tx2">
                    <a:lumMod val="10000"/>
                  </a:schemeClr>
                </a:solidFill>
                <a:effectLst/>
                <a:latin typeface="Univers LT Std 47 Cn Lt" pitchFamily="34" charset="0"/>
              </a:rPr>
              <a:t>1.Timotheus-Brief 2,4</a:t>
            </a:r>
            <a:endParaRPr lang="de-DE" altLang="de-DE" sz="2000" kern="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41459964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10126"/>
            <a:ext cx="9865096" cy="2123658"/>
          </a:xfrm>
        </p:spPr>
        <p:txBody>
          <a:bodyPr wrap="square">
            <a:spAutoFit/>
          </a:bodyPr>
          <a:lstStyle/>
          <a:p>
            <a:pPr algn="l"/>
            <a:r>
              <a:rPr lang="de-CH" altLang="de-DE" sz="4400" dirty="0">
                <a:solidFill>
                  <a:schemeClr val="tx2">
                    <a:lumMod val="10000"/>
                  </a:schemeClr>
                </a:solidFill>
                <a:effectLst/>
                <a:latin typeface="Univers LT Std 47 Cn Lt" pitchFamily="34" charset="0"/>
              </a:rPr>
              <a:t>„Gott will, dass ihr heilig seid: dass ihm euer ganzes Leben gehört. Das bedeutet, dass ihr euch von Unzucht fern halten sollt.“</a:t>
            </a:r>
            <a:endParaRPr lang="de-DE" altLang="de-DE" sz="4400" dirty="0">
              <a:solidFill>
                <a:schemeClr val="tx2">
                  <a:lumMod val="10000"/>
                </a:schemeClr>
              </a:solidFill>
              <a:effectLst/>
              <a:latin typeface="Univers LT Std 47 Cn Lt" pitchFamily="34" charset="0"/>
            </a:endParaRPr>
          </a:p>
        </p:txBody>
      </p:sp>
      <p:sp>
        <p:nvSpPr>
          <p:cNvPr id="4" name="Rectangle 3">
            <a:extLst>
              <a:ext uri="{FF2B5EF4-FFF2-40B4-BE49-F238E27FC236}">
                <a16:creationId xmlns:a16="http://schemas.microsoft.com/office/drawing/2014/main" xmlns="" id="{5984F309-A06B-4E44-BA4A-F75A703AD2A4}"/>
              </a:ext>
            </a:extLst>
          </p:cNvPr>
          <p:cNvSpPr txBox="1">
            <a:spLocks noChangeArrowheads="1"/>
          </p:cNvSpPr>
          <p:nvPr/>
        </p:nvSpPr>
        <p:spPr bwMode="auto">
          <a:xfrm>
            <a:off x="4079776" y="3140968"/>
            <a:ext cx="41764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2000" kern="0" dirty="0">
                <a:solidFill>
                  <a:schemeClr val="tx2">
                    <a:lumMod val="10000"/>
                  </a:schemeClr>
                </a:solidFill>
                <a:effectLst/>
                <a:latin typeface="Univers LT Std 47 Cn Lt" pitchFamily="34" charset="0"/>
              </a:rPr>
              <a:t>1.Thessalonicher 4,3</a:t>
            </a:r>
            <a:endParaRPr lang="de-DE" altLang="de-DE" sz="2000" kern="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38416180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10126"/>
            <a:ext cx="9865096" cy="2123658"/>
          </a:xfrm>
        </p:spPr>
        <p:txBody>
          <a:bodyPr wrap="square">
            <a:spAutoFit/>
          </a:bodyPr>
          <a:lstStyle/>
          <a:p>
            <a:pPr algn="l"/>
            <a:r>
              <a:rPr lang="de-CH" altLang="de-DE" sz="4400" dirty="0">
                <a:solidFill>
                  <a:schemeClr val="tx2">
                    <a:lumMod val="10000"/>
                  </a:schemeClr>
                </a:solidFill>
                <a:effectLst/>
                <a:latin typeface="Univers LT Std 47 Cn Lt" pitchFamily="34" charset="0"/>
              </a:rPr>
              <a:t>„Gott selbst ist ja in euch am Werk und macht euch nicht nur bereit, sondern auch fähig,</a:t>
            </a:r>
            <a:br>
              <a:rPr lang="de-CH" altLang="de-DE" sz="4400" dirty="0">
                <a:solidFill>
                  <a:schemeClr val="tx2">
                    <a:lumMod val="10000"/>
                  </a:schemeClr>
                </a:solidFill>
                <a:effectLst/>
                <a:latin typeface="Univers LT Std 47 Cn Lt" pitchFamily="34" charset="0"/>
              </a:rPr>
            </a:br>
            <a:r>
              <a:rPr lang="de-CH" altLang="de-DE" sz="4400" dirty="0">
                <a:solidFill>
                  <a:schemeClr val="tx2">
                    <a:lumMod val="10000"/>
                  </a:schemeClr>
                </a:solidFill>
                <a:effectLst/>
                <a:latin typeface="Univers LT Std 47 Cn Lt" pitchFamily="34" charset="0"/>
              </a:rPr>
              <a:t>das zu tun, was ihm gefällt.“</a:t>
            </a:r>
            <a:endParaRPr lang="de-DE" altLang="de-DE" sz="4400" dirty="0">
              <a:solidFill>
                <a:schemeClr val="tx2">
                  <a:lumMod val="10000"/>
                </a:schemeClr>
              </a:solidFill>
              <a:effectLst/>
              <a:latin typeface="Univers LT Std 47 Cn Lt" pitchFamily="34" charset="0"/>
            </a:endParaRPr>
          </a:p>
        </p:txBody>
      </p:sp>
      <p:sp>
        <p:nvSpPr>
          <p:cNvPr id="4" name="Rectangle 3">
            <a:extLst>
              <a:ext uri="{FF2B5EF4-FFF2-40B4-BE49-F238E27FC236}">
                <a16:creationId xmlns:a16="http://schemas.microsoft.com/office/drawing/2014/main" xmlns="" id="{5984F309-A06B-4E44-BA4A-F75A703AD2A4}"/>
              </a:ext>
            </a:extLst>
          </p:cNvPr>
          <p:cNvSpPr txBox="1">
            <a:spLocks noChangeArrowheads="1"/>
          </p:cNvSpPr>
          <p:nvPr/>
        </p:nvSpPr>
        <p:spPr bwMode="auto">
          <a:xfrm>
            <a:off x="4079776" y="3140968"/>
            <a:ext cx="41764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2000" kern="0" dirty="0">
                <a:solidFill>
                  <a:schemeClr val="tx2">
                    <a:lumMod val="10000"/>
                  </a:schemeClr>
                </a:solidFill>
                <a:effectLst/>
                <a:latin typeface="Univers LT Std 47 Cn Lt" pitchFamily="34" charset="0"/>
              </a:rPr>
              <a:t>Philipper-Brief 2,13</a:t>
            </a:r>
            <a:endParaRPr lang="de-DE" altLang="de-DE" sz="2000" kern="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4285785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Grafik 7" descr="Ein Bild, das Screenshot enthält.&#10;&#10;Automatisch generierte Beschreibung">
            <a:extLst>
              <a:ext uri="{FF2B5EF4-FFF2-40B4-BE49-F238E27FC236}">
                <a16:creationId xmlns:a16="http://schemas.microsoft.com/office/drawing/2014/main" xmlns="" id="{2C81DE8F-7AF1-4D45-B568-5C1C6E2FB73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7368" y="188640"/>
            <a:ext cx="4392488" cy="4237148"/>
          </a:xfrm>
          <a:prstGeom prst="rect">
            <a:avLst/>
          </a:prstGeom>
        </p:spPr>
      </p:pic>
    </p:spTree>
    <p:extLst>
      <p:ext uri="{BB962C8B-B14F-4D97-AF65-F5344CB8AC3E}">
        <p14:creationId xmlns:p14="http://schemas.microsoft.com/office/powerpoint/2010/main" val="3003686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07368" y="266165"/>
            <a:ext cx="9865096" cy="1200329"/>
          </a:xfrm>
        </p:spPr>
        <p:txBody>
          <a:bodyPr wrap="square">
            <a:spAutoFit/>
          </a:bodyPr>
          <a:lstStyle/>
          <a:p>
            <a:pPr algn="l"/>
            <a:r>
              <a:rPr lang="de-DE" altLang="de-DE" sz="7200" dirty="0">
                <a:solidFill>
                  <a:schemeClr val="tx2">
                    <a:lumMod val="10000"/>
                  </a:schemeClr>
                </a:solidFill>
                <a:effectLst/>
                <a:latin typeface="Univers LT Std 47 Cn Lt" pitchFamily="34" charset="0"/>
              </a:rPr>
              <a:t>I. </a:t>
            </a:r>
            <a:r>
              <a:rPr lang="de-CH" altLang="de-DE" sz="7200" dirty="0">
                <a:solidFill>
                  <a:schemeClr val="tx2">
                    <a:lumMod val="10000"/>
                  </a:schemeClr>
                </a:solidFill>
                <a:effectLst/>
                <a:latin typeface="Univers LT Std 47 Cn Lt" pitchFamily="34" charset="0"/>
              </a:rPr>
              <a:t>Gottes Wille ereignet sich</a:t>
            </a:r>
            <a:endParaRPr lang="de-DE" altLang="de-DE" sz="720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1180101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9912424" y="3629055"/>
            <a:ext cx="1944216" cy="1508105"/>
          </a:xfrm>
        </p:spPr>
        <p:txBody>
          <a:bodyPr wrap="square">
            <a:spAutoFit/>
          </a:bodyPr>
          <a:lstStyle/>
          <a:p>
            <a:pPr algn="r"/>
            <a:r>
              <a:rPr lang="de-CH" altLang="de-DE" sz="2000" dirty="0">
                <a:solidFill>
                  <a:schemeClr val="tx2">
                    <a:lumMod val="10000"/>
                  </a:schemeClr>
                </a:solidFill>
                <a:effectLst/>
                <a:latin typeface="Univers LT Std 47 Cn Lt" pitchFamily="34" charset="0"/>
              </a:rPr>
              <a:t>2.Kor.1,1</a:t>
            </a:r>
          </a:p>
          <a:p>
            <a:pPr algn="r"/>
            <a:r>
              <a:rPr lang="de-CH" altLang="de-DE" sz="2000" dirty="0">
                <a:solidFill>
                  <a:schemeClr val="tx2">
                    <a:lumMod val="10000"/>
                  </a:schemeClr>
                </a:solidFill>
                <a:effectLst/>
                <a:latin typeface="Univers LT Std 47 Cn Lt" pitchFamily="34" charset="0"/>
              </a:rPr>
              <a:t>Eph.1,1</a:t>
            </a:r>
          </a:p>
          <a:p>
            <a:pPr algn="r"/>
            <a:r>
              <a:rPr lang="de-CH" altLang="de-DE" sz="2000" dirty="0">
                <a:solidFill>
                  <a:schemeClr val="tx2">
                    <a:lumMod val="10000"/>
                  </a:schemeClr>
                </a:solidFill>
                <a:effectLst/>
                <a:latin typeface="Univers LT Std 47 Cn Lt" pitchFamily="34" charset="0"/>
              </a:rPr>
              <a:t>Kol.1,1</a:t>
            </a:r>
          </a:p>
          <a:p>
            <a:pPr algn="r"/>
            <a:r>
              <a:rPr lang="de-CH" altLang="de-DE" sz="2000" dirty="0">
                <a:solidFill>
                  <a:schemeClr val="tx2">
                    <a:lumMod val="10000"/>
                  </a:schemeClr>
                </a:solidFill>
                <a:effectLst/>
                <a:latin typeface="Univers LT Std 47 Cn Lt" pitchFamily="34" charset="0"/>
              </a:rPr>
              <a:t>2.Tim.1,1</a:t>
            </a:r>
            <a:endParaRPr lang="de-DE" altLang="de-DE" sz="2000" dirty="0">
              <a:solidFill>
                <a:schemeClr val="tx2">
                  <a:lumMod val="10000"/>
                </a:schemeClr>
              </a:solidFill>
              <a:effectLst/>
              <a:latin typeface="Univers LT Std 47 Cn Lt" pitchFamily="34" charset="0"/>
            </a:endParaRPr>
          </a:p>
        </p:txBody>
      </p:sp>
      <p:sp>
        <p:nvSpPr>
          <p:cNvPr id="7" name="Rectangle 2"/>
          <p:cNvSpPr>
            <a:spLocks noGrp="1" noChangeArrowheads="1"/>
          </p:cNvSpPr>
          <p:nvPr>
            <p:ph type="ctrTitle"/>
          </p:nvPr>
        </p:nvSpPr>
        <p:spPr>
          <a:xfrm>
            <a:off x="191344" y="476672"/>
            <a:ext cx="11233248" cy="1754326"/>
          </a:xfrm>
        </p:spPr>
        <p:txBody>
          <a:bodyPr wrap="square">
            <a:spAutoFit/>
          </a:bodyPr>
          <a:lstStyle/>
          <a:p>
            <a:pPr algn="l"/>
            <a:r>
              <a:rPr lang="de-CH" altLang="de-DE" dirty="0">
                <a:solidFill>
                  <a:schemeClr val="tx2">
                    <a:lumMod val="10000"/>
                  </a:schemeClr>
                </a:solidFill>
                <a:effectLst/>
                <a:latin typeface="Univers LT Std 47 Cn Lt" pitchFamily="34" charset="0"/>
              </a:rPr>
              <a:t>„Paulus, berufen zum Apostel Christi Jesu durch den Willen Gottes.“</a:t>
            </a:r>
            <a:endParaRPr lang="de-DE" altLang="de-DE" dirty="0">
              <a:solidFill>
                <a:schemeClr val="tx2">
                  <a:lumMod val="10000"/>
                </a:schemeClr>
              </a:solidFill>
              <a:effectLst/>
              <a:latin typeface="Univers LT Std 47 Cn Lt" pitchFamily="34" charset="0"/>
            </a:endParaRPr>
          </a:p>
        </p:txBody>
      </p:sp>
      <p:sp>
        <p:nvSpPr>
          <p:cNvPr id="4" name="Rectangle 3">
            <a:extLst>
              <a:ext uri="{FF2B5EF4-FFF2-40B4-BE49-F238E27FC236}">
                <a16:creationId xmlns:a16="http://schemas.microsoft.com/office/drawing/2014/main" xmlns="" id="{5984F309-A06B-4E44-BA4A-F75A703AD2A4}"/>
              </a:ext>
            </a:extLst>
          </p:cNvPr>
          <p:cNvSpPr txBox="1">
            <a:spLocks noChangeArrowheads="1"/>
          </p:cNvSpPr>
          <p:nvPr/>
        </p:nvSpPr>
        <p:spPr bwMode="auto">
          <a:xfrm>
            <a:off x="4079776" y="3228945"/>
            <a:ext cx="41764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2000" kern="0" dirty="0">
                <a:solidFill>
                  <a:schemeClr val="tx2">
                    <a:lumMod val="10000"/>
                  </a:schemeClr>
                </a:solidFill>
                <a:effectLst/>
                <a:latin typeface="Univers LT Std 47 Cn Lt" pitchFamily="34" charset="0"/>
              </a:rPr>
              <a:t>1.Korinther-Brief 1,1</a:t>
            </a:r>
            <a:endParaRPr lang="de-DE" altLang="de-DE" sz="2000" kern="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1715700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476672"/>
            <a:ext cx="11233248" cy="1754326"/>
          </a:xfrm>
        </p:spPr>
        <p:txBody>
          <a:bodyPr wrap="square">
            <a:spAutoFit/>
          </a:bodyPr>
          <a:lstStyle/>
          <a:p>
            <a:pPr algn="l"/>
            <a:r>
              <a:rPr lang="de-CH" altLang="de-DE" dirty="0">
                <a:solidFill>
                  <a:schemeClr val="tx2">
                    <a:lumMod val="10000"/>
                  </a:schemeClr>
                </a:solidFill>
                <a:effectLst/>
                <a:latin typeface="Univers LT Std 47 Cn Lt" pitchFamily="34" charset="0"/>
              </a:rPr>
              <a:t>„Paulus, Apostel Christi Jesu</a:t>
            </a:r>
            <a:br>
              <a:rPr lang="de-CH" altLang="de-DE" dirty="0">
                <a:solidFill>
                  <a:schemeClr val="tx2">
                    <a:lumMod val="10000"/>
                  </a:schemeClr>
                </a:solidFill>
                <a:effectLst/>
                <a:latin typeface="Univers LT Std 47 Cn Lt" pitchFamily="34" charset="0"/>
              </a:rPr>
            </a:br>
            <a:r>
              <a:rPr lang="de-CH" altLang="de-DE" dirty="0">
                <a:solidFill>
                  <a:schemeClr val="tx2">
                    <a:lumMod val="10000"/>
                  </a:schemeClr>
                </a:solidFill>
                <a:effectLst/>
                <a:latin typeface="Univers LT Std 47 Cn Lt" pitchFamily="34" charset="0"/>
              </a:rPr>
              <a:t>nach dem Befehl Gottes.“</a:t>
            </a:r>
            <a:endParaRPr lang="de-DE" altLang="de-DE" dirty="0">
              <a:solidFill>
                <a:schemeClr val="tx2">
                  <a:lumMod val="10000"/>
                </a:schemeClr>
              </a:solidFill>
              <a:effectLst/>
              <a:latin typeface="Univers LT Std 47 Cn Lt" pitchFamily="34" charset="0"/>
            </a:endParaRPr>
          </a:p>
        </p:txBody>
      </p:sp>
      <p:sp>
        <p:nvSpPr>
          <p:cNvPr id="4" name="Rectangle 3">
            <a:extLst>
              <a:ext uri="{FF2B5EF4-FFF2-40B4-BE49-F238E27FC236}">
                <a16:creationId xmlns:a16="http://schemas.microsoft.com/office/drawing/2014/main" xmlns="" id="{5984F309-A06B-4E44-BA4A-F75A703AD2A4}"/>
              </a:ext>
            </a:extLst>
          </p:cNvPr>
          <p:cNvSpPr txBox="1">
            <a:spLocks noChangeArrowheads="1"/>
          </p:cNvSpPr>
          <p:nvPr/>
        </p:nvSpPr>
        <p:spPr bwMode="auto">
          <a:xfrm>
            <a:off x="4079776" y="3228945"/>
            <a:ext cx="41764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2000" kern="0" dirty="0">
                <a:solidFill>
                  <a:schemeClr val="tx2">
                    <a:lumMod val="10000"/>
                  </a:schemeClr>
                </a:solidFill>
                <a:effectLst/>
                <a:latin typeface="Univers LT Std 47 Cn Lt" pitchFamily="34" charset="0"/>
              </a:rPr>
              <a:t>1.Timotheus-Brief 1,1</a:t>
            </a:r>
            <a:endParaRPr lang="de-DE" altLang="de-DE" sz="2000" kern="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260423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92006"/>
            <a:ext cx="11233248" cy="2123658"/>
          </a:xfrm>
        </p:spPr>
        <p:txBody>
          <a:bodyPr wrap="square">
            <a:spAutoFit/>
          </a:bodyPr>
          <a:lstStyle/>
          <a:p>
            <a:pPr algn="l"/>
            <a:r>
              <a:rPr lang="de-CH" altLang="de-DE" sz="4400" dirty="0">
                <a:solidFill>
                  <a:schemeClr val="tx2">
                    <a:lumMod val="10000"/>
                  </a:schemeClr>
                </a:solidFill>
                <a:effectLst/>
                <a:latin typeface="Univers LT Std 47 Cn Lt" pitchFamily="34" charset="0"/>
              </a:rPr>
              <a:t>„Meine Nahrung ist, dass ich den Willen dessen tue, der mich gesandt hat, und das Werk vollende,</a:t>
            </a:r>
            <a:br>
              <a:rPr lang="de-CH" altLang="de-DE" sz="4400" dirty="0">
                <a:solidFill>
                  <a:schemeClr val="tx2">
                    <a:lumMod val="10000"/>
                  </a:schemeClr>
                </a:solidFill>
                <a:effectLst/>
                <a:latin typeface="Univers LT Std 47 Cn Lt" pitchFamily="34" charset="0"/>
              </a:rPr>
            </a:br>
            <a:r>
              <a:rPr lang="de-CH" altLang="de-DE" sz="4400" dirty="0">
                <a:solidFill>
                  <a:schemeClr val="tx2">
                    <a:lumMod val="10000"/>
                  </a:schemeClr>
                </a:solidFill>
                <a:effectLst/>
                <a:latin typeface="Univers LT Std 47 Cn Lt" pitchFamily="34" charset="0"/>
              </a:rPr>
              <a:t>das er mir aufgetragen hat.“</a:t>
            </a:r>
            <a:endParaRPr lang="de-DE" altLang="de-DE" sz="4400" dirty="0">
              <a:solidFill>
                <a:schemeClr val="tx2">
                  <a:lumMod val="10000"/>
                </a:schemeClr>
              </a:solidFill>
              <a:effectLst/>
              <a:latin typeface="Univers LT Std 47 Cn Lt" pitchFamily="34" charset="0"/>
            </a:endParaRPr>
          </a:p>
        </p:txBody>
      </p:sp>
      <p:sp>
        <p:nvSpPr>
          <p:cNvPr id="4" name="Rectangle 3">
            <a:extLst>
              <a:ext uri="{FF2B5EF4-FFF2-40B4-BE49-F238E27FC236}">
                <a16:creationId xmlns:a16="http://schemas.microsoft.com/office/drawing/2014/main" xmlns="" id="{5984F309-A06B-4E44-BA4A-F75A703AD2A4}"/>
              </a:ext>
            </a:extLst>
          </p:cNvPr>
          <p:cNvSpPr txBox="1">
            <a:spLocks noChangeArrowheads="1"/>
          </p:cNvSpPr>
          <p:nvPr/>
        </p:nvSpPr>
        <p:spPr bwMode="auto">
          <a:xfrm>
            <a:off x="4079776" y="3228945"/>
            <a:ext cx="41764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2000" kern="0" dirty="0">
                <a:solidFill>
                  <a:schemeClr val="tx2">
                    <a:lumMod val="10000"/>
                  </a:schemeClr>
                </a:solidFill>
                <a:effectLst/>
                <a:latin typeface="Univers LT Std 47 Cn Lt" pitchFamily="34" charset="0"/>
              </a:rPr>
              <a:t>Johannes-Evangelium 4,34</a:t>
            </a:r>
            <a:endParaRPr lang="de-DE" altLang="de-DE" sz="2000" kern="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3635256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19336" y="404664"/>
            <a:ext cx="8424936" cy="2554545"/>
          </a:xfrm>
        </p:spPr>
        <p:txBody>
          <a:bodyPr wrap="square">
            <a:spAutoFit/>
          </a:bodyPr>
          <a:lstStyle/>
          <a:p>
            <a:pPr algn="l"/>
            <a:r>
              <a:rPr lang="de-CH" altLang="de-DE" sz="4000" dirty="0">
                <a:solidFill>
                  <a:schemeClr val="tx2">
                    <a:lumMod val="10000"/>
                  </a:schemeClr>
                </a:solidFill>
                <a:effectLst/>
                <a:latin typeface="Univers LT Std 47 Cn Lt" pitchFamily="34" charset="0"/>
              </a:rPr>
              <a:t>„Jesus hat sein Leben hingegeben, um uns von allem Bösen zu befreien, das die jetzige Welt beherrscht, und hat damit den Willen Gottes, unseres Vaters, erfüllt.“</a:t>
            </a:r>
            <a:endParaRPr lang="de-DE" altLang="de-DE" sz="4000" dirty="0">
              <a:solidFill>
                <a:schemeClr val="tx2">
                  <a:lumMod val="10000"/>
                </a:schemeClr>
              </a:solidFill>
              <a:effectLst/>
              <a:latin typeface="Univers LT Std 47 Cn Lt" pitchFamily="34" charset="0"/>
            </a:endParaRPr>
          </a:p>
        </p:txBody>
      </p:sp>
      <p:sp>
        <p:nvSpPr>
          <p:cNvPr id="4" name="Rectangle 3">
            <a:extLst>
              <a:ext uri="{FF2B5EF4-FFF2-40B4-BE49-F238E27FC236}">
                <a16:creationId xmlns:a16="http://schemas.microsoft.com/office/drawing/2014/main" xmlns="" id="{5984F309-A06B-4E44-BA4A-F75A703AD2A4}"/>
              </a:ext>
            </a:extLst>
          </p:cNvPr>
          <p:cNvSpPr txBox="1">
            <a:spLocks noChangeArrowheads="1"/>
          </p:cNvSpPr>
          <p:nvPr/>
        </p:nvSpPr>
        <p:spPr bwMode="auto">
          <a:xfrm>
            <a:off x="5591944" y="4437112"/>
            <a:ext cx="41764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2000" kern="0" dirty="0">
                <a:solidFill>
                  <a:schemeClr val="tx2">
                    <a:lumMod val="10000"/>
                  </a:schemeClr>
                </a:solidFill>
                <a:effectLst/>
                <a:latin typeface="Univers LT Std 47 Cn Lt" pitchFamily="34" charset="0"/>
              </a:rPr>
              <a:t>Galater-Brief 1,4</a:t>
            </a:r>
            <a:endParaRPr lang="de-DE" altLang="de-DE" sz="2000" kern="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1545350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630560"/>
            <a:ext cx="11233248" cy="1446550"/>
          </a:xfrm>
        </p:spPr>
        <p:txBody>
          <a:bodyPr wrap="square">
            <a:spAutoFit/>
          </a:bodyPr>
          <a:lstStyle/>
          <a:p>
            <a:pPr algn="l"/>
            <a:r>
              <a:rPr lang="de-CH" altLang="de-DE" sz="4400" dirty="0">
                <a:solidFill>
                  <a:schemeClr val="tx2">
                    <a:lumMod val="10000"/>
                  </a:schemeClr>
                </a:solidFill>
                <a:effectLst/>
                <a:latin typeface="Univers LT Std 47 Cn Lt" pitchFamily="34" charset="0"/>
              </a:rPr>
              <a:t>„Was für Dinge müssen wir denn tun,</a:t>
            </a:r>
            <a:br>
              <a:rPr lang="de-CH" altLang="de-DE" sz="4400" dirty="0">
                <a:solidFill>
                  <a:schemeClr val="tx2">
                    <a:lumMod val="10000"/>
                  </a:schemeClr>
                </a:solidFill>
                <a:effectLst/>
                <a:latin typeface="Univers LT Std 47 Cn Lt" pitchFamily="34" charset="0"/>
              </a:rPr>
            </a:br>
            <a:r>
              <a:rPr lang="de-CH" altLang="de-DE" sz="4400" dirty="0">
                <a:solidFill>
                  <a:schemeClr val="tx2">
                    <a:lumMod val="10000"/>
                  </a:schemeClr>
                </a:solidFill>
                <a:effectLst/>
                <a:latin typeface="Univers LT Std 47 Cn Lt" pitchFamily="34" charset="0"/>
              </a:rPr>
              <a:t>um Gottes Willen zu erfüllen?“</a:t>
            </a:r>
            <a:endParaRPr lang="de-DE" altLang="de-DE" sz="4400" dirty="0">
              <a:solidFill>
                <a:schemeClr val="tx2">
                  <a:lumMod val="10000"/>
                </a:schemeClr>
              </a:solidFill>
              <a:effectLst/>
              <a:latin typeface="Univers LT Std 47 Cn Lt" pitchFamily="34" charset="0"/>
            </a:endParaRPr>
          </a:p>
        </p:txBody>
      </p:sp>
      <p:sp>
        <p:nvSpPr>
          <p:cNvPr id="4" name="Rectangle 3">
            <a:extLst>
              <a:ext uri="{FF2B5EF4-FFF2-40B4-BE49-F238E27FC236}">
                <a16:creationId xmlns:a16="http://schemas.microsoft.com/office/drawing/2014/main" xmlns="" id="{5984F309-A06B-4E44-BA4A-F75A703AD2A4}"/>
              </a:ext>
            </a:extLst>
          </p:cNvPr>
          <p:cNvSpPr txBox="1">
            <a:spLocks noChangeArrowheads="1"/>
          </p:cNvSpPr>
          <p:nvPr/>
        </p:nvSpPr>
        <p:spPr bwMode="auto">
          <a:xfrm>
            <a:off x="4079776" y="3228945"/>
            <a:ext cx="417646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CH" altLang="de-DE" sz="2000" kern="0" dirty="0">
                <a:solidFill>
                  <a:schemeClr val="tx2">
                    <a:lumMod val="10000"/>
                  </a:schemeClr>
                </a:solidFill>
                <a:effectLst/>
                <a:latin typeface="Univers LT Std 47 Cn Lt" pitchFamily="34" charset="0"/>
              </a:rPr>
              <a:t>Johannes-Evangelium 6,28</a:t>
            </a:r>
            <a:endParaRPr lang="de-DE" altLang="de-DE" sz="2000" kern="0" dirty="0">
              <a:solidFill>
                <a:schemeClr val="tx2">
                  <a:lumMod val="10000"/>
                </a:schemeClr>
              </a:solidFill>
              <a:effectLst/>
              <a:latin typeface="Univers LT Std 47 Cn Lt" pitchFamily="34" charset="0"/>
            </a:endParaRPr>
          </a:p>
        </p:txBody>
      </p:sp>
    </p:spTree>
    <p:extLst>
      <p:ext uri="{BB962C8B-B14F-4D97-AF65-F5344CB8AC3E}">
        <p14:creationId xmlns:p14="http://schemas.microsoft.com/office/powerpoint/2010/main" val="44282490"/>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665</Words>
  <Application>Microsoft Office PowerPoint</Application>
  <PresentationFormat>Benutzerdefiniert</PresentationFormat>
  <Paragraphs>79</Paragraphs>
  <Slides>27</Slides>
  <Notes>27</Notes>
  <HiddenSlides>0</HiddenSlides>
  <MMClips>0</MMClips>
  <ScaleCrop>false</ScaleCrop>
  <HeadingPairs>
    <vt:vector size="4" baseType="variant">
      <vt:variant>
        <vt:lpstr>Design</vt:lpstr>
      </vt:variant>
      <vt:variant>
        <vt:i4>1</vt:i4>
      </vt:variant>
      <vt:variant>
        <vt:lpstr>Folientitel</vt:lpstr>
      </vt:variant>
      <vt:variant>
        <vt:i4>27</vt:i4>
      </vt:variant>
    </vt:vector>
  </HeadingPairs>
  <TitlesOfParts>
    <vt:vector size="28" baseType="lpstr">
      <vt:lpstr>Designvorlage 'Berggipfel'</vt:lpstr>
      <vt:lpstr>Wie erkenne ich den Willen Gottes?</vt:lpstr>
      <vt:lpstr>„Wir sollen keine unmündigen Kinder mehr sein; wir dürfen uns nicht mehr durch jede beliebige Lehre vom Kurs abbringen lassen wie ein Schiff, das von Wind und Wellen hin und her geworfen wird, und dürfen nicht mehr auf die Täuschungsmanöver betrügerischer Menschen hereinfallen, die uns mit ihrem falschen Spiel in die Irre führen wollen.“</vt:lpstr>
      <vt:lpstr>PowerPoint-Präsentation</vt:lpstr>
      <vt:lpstr>I. Gottes Wille ereignet sich</vt:lpstr>
      <vt:lpstr>„Paulus, berufen zum Apostel Christi Jesu durch den Willen Gottes.“</vt:lpstr>
      <vt:lpstr>„Paulus, Apostel Christi Jesu nach dem Befehl Gottes.“</vt:lpstr>
      <vt:lpstr>„Meine Nahrung ist, dass ich den Willen dessen tue, der mich gesandt hat, und das Werk vollende, das er mir aufgetragen hat.“</vt:lpstr>
      <vt:lpstr>„Jesus hat sein Leben hingegeben, um uns von allem Bösen zu befreien, das die jetzige Welt beherrscht, und hat damit den Willen Gottes, unseres Vaters, erfüllt.“</vt:lpstr>
      <vt:lpstr>„Was für Dinge müssen wir denn tun, um Gottes Willen zu erfüllen?“</vt:lpstr>
      <vt:lpstr>„Gottes Wille wird dadurch erfüllt, dass ihr an den glaubt, den er gesandt hat.“</vt:lpstr>
      <vt:lpstr>„Ja, es ist der Wille meines Vaters, dass jeder, der den Sohn sieht und an ihn glaubt, das ewige Leben hat; und an jenem letzten Tag werde ich ihn auferwecken.“</vt:lpstr>
      <vt:lpstr>II. Mögliche Missverständnisse</vt:lpstr>
      <vt:lpstr>„Betet darum, dass ich vor den Gefahren gerettet werde, dann kann ich, wenn es Gottes Wille ist, in ungetrübter Freude zu euch kommen.“</vt:lpstr>
      <vt:lpstr>„Dann kann ich, wenn Gott es zulässt, in ungetrübter Freude zu euch kommen.“</vt:lpstr>
      <vt:lpstr>„Darum sollen auch die, die nach Gottes Willen leiden, ihm ihre Seelen anbefehlen als dem treuen Schöpfer und Gutes tun.“</vt:lpstr>
      <vt:lpstr>„Ihr Lieben, lasst euch durch das Feuer nicht befremden, das euch widerfährt zu eurer Versuchung, als widerführe euch etwas Fremdes.“</vt:lpstr>
      <vt:lpstr>„Alle, die fromm leben wollen in Christus Jesus, müssen Verfolgung leiden.“</vt:lpstr>
      <vt:lpstr>III. Gottes Wille ist eindeutig</vt:lpstr>
      <vt:lpstr>„Der Christ lebe hinfort die noch übrige Zeit auf dieser Erde nicht den Begierden der Menschen, sondern dem Willen Gottes.“</vt:lpstr>
      <vt:lpstr>„Darum werdet nicht unverständig, sondern versteht, was der Wille des Herrn ist. Und sauft euch nicht voll Wein, woraus ein unordentliches Wesen folgt, sondern lasst euch vom Geist erfüllen.“</vt:lpstr>
      <vt:lpstr>„Seid dankbar in allen Dingen; denn das ist der Wille Gottes in Christus Jesus für euch.“</vt:lpstr>
      <vt:lpstr>„Ich ermahne euch nun, Brüder und Schwestern, durch die Barmherzigkeit Gottes, dass ihr euren Leib hingebt als ein Opfer, das lebendig, heilig und Gott wohlgefällig sei. Das sei euer vernünftiger Gottesdienst. Und stellt euch nicht dieser Welt gleich, sondern ändert euch durch Erneuerung eures Sinnes, auf dass ihr prüfen könnt, was Gottes Wille ist, nämlich das Gute und Wohlgefällige und Vollkommene.“</vt:lpstr>
      <vt:lpstr>„Wer in den kleinsten Dingen treu ist, ist auch in den grossen treu, und wer in den kleinsten Dingen nicht treu ist, ist auch in den grossen nicht treu. Wenn ihr also im Umgang mit dem leidigen Geld nicht treu seid, wer wird euch dann das wahre Gut anvertrauen?“</vt:lpstr>
      <vt:lpstr>Schlussgedanke</vt:lpstr>
      <vt:lpstr>„Gott will, dass alle Menschen gerettet werden und sie zur Erkenntnis der Wahrheit kommen.“</vt:lpstr>
      <vt:lpstr>„Gott will, dass ihr heilig seid: dass ihm euer ganzes Leben gehört. Das bedeutet, dass ihr euch von Unzucht fern halten sollt.“</vt:lpstr>
      <vt:lpstr>„Gott selbst ist ja in euch am Werk und macht euch nicht nur bereit, sondern auch fähig, das zu tun, was ihm gefällt.“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 Glauben reifen und erwachsener werden - Teil 1/5 - Wie erkenne ich den Willen Gottes? - Folien</dc:title>
  <dc:creator>Jürg Birnstiel</dc:creator>
  <cp:lastModifiedBy>Me</cp:lastModifiedBy>
  <cp:revision>817</cp:revision>
  <dcterms:created xsi:type="dcterms:W3CDTF">2013-11-12T15:20:47Z</dcterms:created>
  <dcterms:modified xsi:type="dcterms:W3CDTF">2019-04-12T14:00:36Z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