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sldIdLst>
    <p:sldId id="256" r:id="rId4"/>
    <p:sldId id="623" r:id="rId5"/>
    <p:sldId id="648" r:id="rId6"/>
    <p:sldId id="617" r:id="rId7"/>
    <p:sldId id="629" r:id="rId8"/>
    <p:sldId id="430" r:id="rId9"/>
    <p:sldId id="634" r:id="rId10"/>
    <p:sldId id="635" r:id="rId11"/>
    <p:sldId id="636" r:id="rId12"/>
    <p:sldId id="637" r:id="rId13"/>
    <p:sldId id="638" r:id="rId14"/>
    <p:sldId id="639" r:id="rId15"/>
    <p:sldId id="640" r:id="rId16"/>
    <p:sldId id="641" r:id="rId17"/>
    <p:sldId id="581" r:id="rId18"/>
    <p:sldId id="642" r:id="rId19"/>
    <p:sldId id="643" r:id="rId20"/>
    <p:sldId id="644" r:id="rId21"/>
    <p:sldId id="646" r:id="rId22"/>
    <p:sldId id="647" r:id="rId23"/>
    <p:sldId id="630" r:id="rId24"/>
    <p:sldId id="633" r:id="rId25"/>
    <p:sldId id="263" r:id="rId26"/>
    <p:sldId id="597" r:id="rId27"/>
    <p:sldId id="325" r:id="rId28"/>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p:scale>
          <a:sx n="132" d="100"/>
          <a:sy n="132" d="100"/>
        </p:scale>
        <p:origin x="-1134"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 Id="rId9"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21.e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C03737DE-7328-4150-8E71-0DB8824D4D78}"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888659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C03737DE-7328-4150-8E71-0DB8824D4D78}" type="slidenum">
              <a:rPr lang="de-CH">
                <a:solidFill>
                  <a:srgbClr val="000000"/>
                </a:solidFill>
              </a:rPr>
              <a:pPr/>
              <a:t>‹Nr.›</a:t>
            </a:fld>
            <a:endParaRPr lang="de-CH">
              <a:solidFill>
                <a:srgbClr val="000000"/>
              </a:solidFill>
            </a:endParaRPr>
          </a:p>
        </p:txBody>
      </p:sp>
    </p:spTree>
    <p:extLst>
      <p:ext uri="{BB962C8B-B14F-4D97-AF65-F5344CB8AC3E}">
        <p14:creationId xmlns:p14="http://schemas.microsoft.com/office/powerpoint/2010/main" val="3888659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Klicken Sie, um die Textformatierung des Masters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de-CH"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de-CH"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0B6E8C6-679F-4792-95F8-4ECDD724B50F}" type="slidenum">
              <a:rPr lang="de-CH" smtClean="0">
                <a:solidFill>
                  <a:srgbClr val="000000"/>
                </a:solidFill>
                <a:latin typeface="Times New Roman" pitchFamily="18" charset="0"/>
              </a:rPr>
              <a:pPr eaLnBrk="0" hangingPunct="0"/>
              <a:t>‹Nr.›</a:t>
            </a:fld>
            <a:endParaRPr lang="de-CH" smtClean="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Klicken Sie, um das Format des Titel-Masters zu bearbeiten.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Klicken Sie, um die Textformatierung des Masters zu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hangingPunct="0"/>
            <a:endParaRPr lang="de-CH" smtClean="0">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de-CH" smtClean="0">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00B6E8C6-679F-4792-95F8-4ECDD724B50F}" type="slidenum">
              <a:rPr lang="de-CH" smtClean="0">
                <a:solidFill>
                  <a:srgbClr val="000000"/>
                </a:solidFill>
                <a:latin typeface="Times New Roman" pitchFamily="18" charset="0"/>
              </a:rPr>
              <a:pPr eaLnBrk="0" hangingPunct="0"/>
              <a:t>‹Nr.›</a:t>
            </a:fld>
            <a:endParaRPr lang="de-CH" smtClean="0">
              <a:solidFill>
                <a:srgbClr val="000000"/>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6.bin"/><Relationship Id="rId18"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6.wmf"/><Relationship Id="rId17" Type="http://schemas.openxmlformats.org/officeDocument/2006/relationships/oleObject" Target="../embeddings/oleObject8.bin"/><Relationship Id="rId2" Type="http://schemas.openxmlformats.org/officeDocument/2006/relationships/slideLayout" Target="../slideLayouts/slideLayout12.xml"/><Relationship Id="rId16" Type="http://schemas.openxmlformats.org/officeDocument/2006/relationships/image" Target="../media/image18.wmf"/><Relationship Id="rId20" Type="http://schemas.openxmlformats.org/officeDocument/2006/relationships/image" Target="../media/image20.wmf"/><Relationship Id="rId1" Type="http://schemas.openxmlformats.org/officeDocument/2006/relationships/vmlDrawing" Target="../drawings/vmlDrawing1.vml"/><Relationship Id="rId6" Type="http://schemas.openxmlformats.org/officeDocument/2006/relationships/image" Target="../media/image13.wmf"/><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5.wmf"/><Relationship Id="rId19" Type="http://schemas.openxmlformats.org/officeDocument/2006/relationships/oleObject" Target="../embeddings/oleObject9.bin"/><Relationship Id="rId4" Type="http://schemas.openxmlformats.org/officeDocument/2006/relationships/image" Target="../media/image12.wmf"/><Relationship Id="rId9" Type="http://schemas.openxmlformats.org/officeDocument/2006/relationships/oleObject" Target="../embeddings/oleObject4.bin"/><Relationship Id="rId14" Type="http://schemas.openxmlformats.org/officeDocument/2006/relationships/image" Target="../media/image17.wmf"/></Relationships>
</file>

<file path=ppt/slides/_rels/slide22.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5.bin"/><Relationship Id="rId18" Type="http://schemas.openxmlformats.org/officeDocument/2006/relationships/image" Target="../media/image19.wmf"/><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16.wmf"/><Relationship Id="rId17" Type="http://schemas.openxmlformats.org/officeDocument/2006/relationships/oleObject" Target="../embeddings/oleObject17.bin"/><Relationship Id="rId2" Type="http://schemas.openxmlformats.org/officeDocument/2006/relationships/slideLayout" Target="../slideLayouts/slideLayout13.xml"/><Relationship Id="rId16" Type="http://schemas.openxmlformats.org/officeDocument/2006/relationships/image" Target="../media/image18.wmf"/><Relationship Id="rId1" Type="http://schemas.openxmlformats.org/officeDocument/2006/relationships/vmlDrawing" Target="../drawings/vmlDrawing2.vml"/><Relationship Id="rId6" Type="http://schemas.openxmlformats.org/officeDocument/2006/relationships/image" Target="../media/image13.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15.wmf"/><Relationship Id="rId19" Type="http://schemas.openxmlformats.org/officeDocument/2006/relationships/image" Target="../media/image22.png"/><Relationship Id="rId4" Type="http://schemas.openxmlformats.org/officeDocument/2006/relationships/image" Target="../media/image21.emf"/><Relationship Id="rId9" Type="http://schemas.openxmlformats.org/officeDocument/2006/relationships/oleObject" Target="../embeddings/oleObject13.bin"/><Relationship Id="rId14" Type="http://schemas.openxmlformats.org/officeDocument/2006/relationships/image" Target="../media/image17.wmf"/></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Der Auftrag fordert persönliche Opfer</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5949280"/>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Der wichtigste Auftrag (1/3)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512301" y="4886929"/>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1,24-25      </a:t>
            </a:r>
            <a:endParaRPr lang="de-CH" sz="3200" dirty="0"/>
          </a:p>
        </p:txBody>
      </p:sp>
      <p:sp>
        <p:nvSpPr>
          <p:cNvPr id="5" name="Rectangle 3"/>
          <p:cNvSpPr txBox="1">
            <a:spLocks noChangeArrowheads="1"/>
          </p:cNvSpPr>
          <p:nvPr/>
        </p:nvSpPr>
        <p:spPr bwMode="auto">
          <a:xfrm>
            <a:off x="4511824" y="5466710"/>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3</a:t>
            </a:r>
            <a:endParaRPr lang="de-CH" sz="20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«Angesichts </a:t>
            </a:r>
            <a:r>
              <a:rPr lang="de-CH" sz="3200" dirty="0">
                <a:ln>
                  <a:solidFill>
                    <a:srgbClr val="000000"/>
                  </a:solidFill>
                </a:ln>
                <a:solidFill>
                  <a:srgbClr val="FFFFFF"/>
                </a:solidFill>
                <a:latin typeface="Arial Rounded MT Bold" pitchFamily="34" charset="0"/>
              </a:rPr>
              <a:t>von all dem freue ich mich auch über die Nöte, die ich durchmachen muss, denn sie kommen euch zugute</a:t>
            </a:r>
            <a:r>
              <a:rPr lang="de-CH" sz="3200" dirty="0" smtClean="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1988840"/>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15252276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„Sie gehören zu den Bedrängnissen um Christi willen, die nach Gottes Plan noch ausstehen, und was ich davon an meinem eigenen Körper erleide, nehme ich damit dem Leib von Christus ab, der Gemeinde.“</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19439"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42417721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915816" y="72043"/>
            <a:ext cx="6120680"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„Ein Diener ist nicht grösser als sein Herr. Wenn sie mich verfolgt haben, werden sie auch euch verfolgen.“</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96503" y="328498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Johannes-Evangelium 15,20</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71699679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„Ich will ihm zeigen, wie viel er von jetzt an um meines Namens willen leiden muss.“</a:t>
            </a:r>
            <a:endParaRPr lang="de-DE" sz="40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299695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9,16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844271120"/>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56984"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„In allen drei Städten </a:t>
            </a:r>
            <a:r>
              <a:rPr lang="de-CH" sz="1600" dirty="0">
                <a:ln>
                  <a:solidFill>
                    <a:srgbClr val="000000"/>
                  </a:solidFill>
                </a:ln>
                <a:solidFill>
                  <a:srgbClr val="FFFFFF"/>
                </a:solidFill>
                <a:latin typeface="Arial Rounded MT Bold" pitchFamily="34" charset="0"/>
              </a:rPr>
              <a:t>(</a:t>
            </a:r>
            <a:r>
              <a:rPr lang="de-CH" sz="1600" dirty="0" err="1">
                <a:ln>
                  <a:solidFill>
                    <a:srgbClr val="000000"/>
                  </a:solidFill>
                </a:ln>
                <a:solidFill>
                  <a:srgbClr val="FFFFFF"/>
                </a:solidFill>
                <a:latin typeface="Arial Rounded MT Bold" pitchFamily="34" charset="0"/>
              </a:rPr>
              <a:t>Lystra</a:t>
            </a:r>
            <a:r>
              <a:rPr lang="de-CH" sz="1600" dirty="0">
                <a:ln>
                  <a:solidFill>
                    <a:srgbClr val="000000"/>
                  </a:solidFill>
                </a:ln>
                <a:solidFill>
                  <a:srgbClr val="FFFFFF"/>
                </a:solidFill>
                <a:latin typeface="Arial Rounded MT Bold" pitchFamily="34" charset="0"/>
              </a:rPr>
              <a:t>, </a:t>
            </a:r>
            <a:r>
              <a:rPr lang="de-CH" sz="1600" dirty="0" err="1">
                <a:ln>
                  <a:solidFill>
                    <a:srgbClr val="000000"/>
                  </a:solidFill>
                </a:ln>
                <a:solidFill>
                  <a:srgbClr val="FFFFFF"/>
                </a:solidFill>
                <a:latin typeface="Arial Rounded MT Bold" pitchFamily="34" charset="0"/>
              </a:rPr>
              <a:t>Ikonion</a:t>
            </a:r>
            <a:r>
              <a:rPr lang="de-CH" sz="1600" dirty="0">
                <a:ln>
                  <a:solidFill>
                    <a:srgbClr val="000000"/>
                  </a:solidFill>
                </a:ln>
                <a:solidFill>
                  <a:srgbClr val="FFFFFF"/>
                </a:solidFill>
                <a:latin typeface="Arial Rounded MT Bold" pitchFamily="34" charset="0"/>
              </a:rPr>
              <a:t>, Antiochia)</a:t>
            </a:r>
            <a:r>
              <a:rPr lang="de-CH" sz="3200" dirty="0">
                <a:ln>
                  <a:solidFill>
                    <a:srgbClr val="000000"/>
                  </a:solidFill>
                </a:ln>
                <a:solidFill>
                  <a:srgbClr val="FFFFFF"/>
                </a:solidFill>
                <a:latin typeface="Arial Rounded MT Bold" pitchFamily="34" charset="0"/>
              </a:rPr>
              <a:t> stärkten sie die Jünger in ihrem Vertrauen auf Jesus und ermutigten sie dazu, unbeirrt am Glauben festzuhalten. „Nach Gottes Plan“, so sagten sie zu ihnen, „müssen wir viel Schweres durchmachen, ehe wir in sein Reich kommen.“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611473"/>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Apostelgeschichte 14,22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4052918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137964" y="188640"/>
            <a:ext cx="9006036" cy="1421928"/>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DE" sz="5400" dirty="0">
                <a:ln>
                  <a:solidFill>
                    <a:srgbClr val="000000"/>
                  </a:solidFill>
                </a:ln>
                <a:solidFill>
                  <a:schemeClr val="bg1"/>
                </a:solidFill>
                <a:latin typeface="Arial Rounded MT Bold" pitchFamily="34" charset="0"/>
              </a:rPr>
              <a:t>II.  </a:t>
            </a:r>
            <a:r>
              <a:rPr lang="de-DE" sz="5400" dirty="0" smtClean="0">
                <a:ln>
                  <a:solidFill>
                    <a:srgbClr val="000000"/>
                  </a:solidFill>
                </a:ln>
                <a:solidFill>
                  <a:schemeClr val="bg1"/>
                </a:solidFill>
                <a:latin typeface="Arial Rounded MT Bold" pitchFamily="34" charset="0"/>
              </a:rPr>
              <a:t> Der Gemeinde dienen ist sinnvoll</a:t>
            </a:r>
            <a:endParaRPr lang="de-CH" sz="5400" dirty="0">
              <a:ln>
                <a:solidFill>
                  <a:srgbClr val="000000"/>
                </a:solidFill>
              </a:ln>
              <a:solidFill>
                <a:schemeClr val="bg1"/>
              </a:solidFill>
              <a:latin typeface="Arial Rounded MT Bold" pitchFamily="34" charset="0"/>
            </a:endParaRPr>
          </a:p>
        </p:txBody>
      </p:sp>
      <p:sp>
        <p:nvSpPr>
          <p:cNvPr id="271366" name="Rectangle 6"/>
          <p:cNvSpPr>
            <a:spLocks noGrp="1" noChangeArrowheads="1"/>
          </p:cNvSpPr>
          <p:nvPr>
            <p:ph type="subTitle" idx="1"/>
          </p:nvPr>
        </p:nvSpPr>
        <p:spPr>
          <a:xfrm>
            <a:off x="5220072" y="6453336"/>
            <a:ext cx="3816350" cy="361081"/>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952657128"/>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„Die Nöte gehören zu den Bedrängnissen um Christi willen, die nach Gottes Plan noch ausstehen, und was ich davon an meinem eigenen Körper erleide, nehme ich damit dem Leib von Christus ab, der Gemeinde.“</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626622381"/>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856984" cy="347787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„Wenn ein Teil des Körpers leidet, leiden alle anderen mit, und wenn ein Teil geehrt wird, ist das auch für alle </a:t>
            </a:r>
            <a:r>
              <a:rPr lang="de-CH" sz="4400" dirty="0" smtClean="0">
                <a:ln>
                  <a:solidFill>
                    <a:srgbClr val="000000"/>
                  </a:solidFill>
                </a:ln>
                <a:solidFill>
                  <a:srgbClr val="FFFFFF"/>
                </a:solidFill>
                <a:latin typeface="Arial Rounded MT Bold" pitchFamily="34" charset="0"/>
              </a:rPr>
              <a:t>anderen</a:t>
            </a:r>
            <a:br>
              <a:rPr lang="de-CH" sz="4400" dirty="0" smtClean="0">
                <a:ln>
                  <a:solidFill>
                    <a:srgbClr val="000000"/>
                  </a:solidFill>
                </a:ln>
                <a:solidFill>
                  <a:srgbClr val="FFFFFF"/>
                </a:solidFill>
                <a:latin typeface="Arial Rounded MT Bold" pitchFamily="34" charset="0"/>
              </a:rPr>
            </a:br>
            <a:r>
              <a:rPr lang="de-CH" sz="4400" dirty="0" smtClean="0">
                <a:ln>
                  <a:solidFill>
                    <a:srgbClr val="000000"/>
                  </a:solidFill>
                </a:ln>
                <a:solidFill>
                  <a:srgbClr val="FFFFFF"/>
                </a:solidFill>
                <a:latin typeface="Arial Rounded MT Bold" pitchFamily="34" charset="0"/>
              </a:rPr>
              <a:t>ein </a:t>
            </a:r>
            <a:r>
              <a:rPr lang="de-CH" sz="4400" dirty="0">
                <a:ln>
                  <a:solidFill>
                    <a:srgbClr val="000000"/>
                  </a:solidFill>
                </a:ln>
                <a:solidFill>
                  <a:srgbClr val="FFFFFF"/>
                </a:solidFill>
                <a:latin typeface="Arial Rounded MT Bold" pitchFamily="34" charset="0"/>
              </a:rPr>
              <a:t>Anlass zur Freude.“ </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371703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1.Korinther-Brief 12,26</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993352678"/>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„Verfolgungen sind etwas, womit alle rechnen müssen, die zu Jesus Christus gehören und entschlossen sind, so zu leben, dass Gott geehrt wird.“</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64500" y="256490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2.Timotheus-Brief 3,12</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610102600"/>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4465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„Die Gemeinde zu deren Diener Gott mich gemacht hat.“</a:t>
            </a:r>
            <a:endParaRPr lang="de-DE" sz="44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177281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635930724"/>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777686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„Geht zu allen Völkern und macht die Menschen zu meinen Jüngern; tauft sie auf den Namen des Vaters, des Sohnes und des Heiligen Geistes.“</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763415" y="2636912"/>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28,19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06210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„Gott hat mir nämlich in Übereinstimmung mit seinem Plan die Aufgabe anvertraut, euch seine Botschaft in ihrem ganzen Umfang bekannt zu machen.“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0676" y="217589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3619091925"/>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gradFill>
          <a:gsLst>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1219200" y="1219200"/>
          <a:ext cx="2292350" cy="2743200"/>
        </p:xfrm>
        <a:graphic>
          <a:graphicData uri="http://schemas.openxmlformats.org/presentationml/2006/ole">
            <mc:AlternateContent xmlns:mc="http://schemas.openxmlformats.org/markup-compatibility/2006">
              <mc:Choice xmlns:v="urn:schemas-microsoft-com:vml" Requires="v">
                <p:oleObj spid="_x0000_s1224" name="Clip" r:id="rId3" imgW="3057480" imgH="3657600" progId="MS_ClipArt_Gallery.2">
                  <p:embed/>
                </p:oleObj>
              </mc:Choice>
              <mc:Fallback>
                <p:oleObj name="Clip" r:id="rId3" imgW="3057480" imgH="3657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19200"/>
                        <a:ext cx="229235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3315" name="Group 3"/>
          <p:cNvGrpSpPr>
            <a:grpSpLocks/>
          </p:cNvGrpSpPr>
          <p:nvPr/>
        </p:nvGrpSpPr>
        <p:grpSpPr bwMode="auto">
          <a:xfrm>
            <a:off x="6248400" y="1752600"/>
            <a:ext cx="2286000" cy="2971800"/>
            <a:chOff x="4032" y="1584"/>
            <a:chExt cx="1440" cy="1872"/>
          </a:xfrm>
        </p:grpSpPr>
        <p:graphicFrame>
          <p:nvGraphicFramePr>
            <p:cNvPr id="13316" name="Object 4"/>
            <p:cNvGraphicFramePr>
              <a:graphicFrameLocks noChangeAspect="1"/>
            </p:cNvGraphicFramePr>
            <p:nvPr/>
          </p:nvGraphicFramePr>
          <p:xfrm>
            <a:off x="4224" y="2016"/>
            <a:ext cx="288" cy="554"/>
          </p:xfrm>
          <a:graphic>
            <a:graphicData uri="http://schemas.openxmlformats.org/presentationml/2006/ole">
              <mc:AlternateContent xmlns:mc="http://schemas.openxmlformats.org/markup-compatibility/2006">
                <mc:Choice xmlns:v="urn:schemas-microsoft-com:vml" Requires="v">
                  <p:oleObj spid="_x0000_s1225" name="Clip" r:id="rId5" imgW="894600" imgH="1713600" progId="MS_ClipArt_Gallery.2">
                    <p:embed/>
                  </p:oleObj>
                </mc:Choice>
                <mc:Fallback>
                  <p:oleObj name="Clip" r:id="rId5" imgW="894600" imgH="1713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 y="2016"/>
                          <a:ext cx="288" cy="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7" name="Object 5"/>
            <p:cNvGraphicFramePr>
              <a:graphicFrameLocks noChangeAspect="1"/>
            </p:cNvGraphicFramePr>
            <p:nvPr/>
          </p:nvGraphicFramePr>
          <p:xfrm>
            <a:off x="4560" y="2880"/>
            <a:ext cx="488" cy="456"/>
          </p:xfrm>
          <a:graphic>
            <a:graphicData uri="http://schemas.openxmlformats.org/presentationml/2006/ole">
              <mc:AlternateContent xmlns:mc="http://schemas.openxmlformats.org/markup-compatibility/2006">
                <mc:Choice xmlns:v="urn:schemas-microsoft-com:vml" Requires="v">
                  <p:oleObj spid="_x0000_s1226" name="Clip" r:id="rId7" imgW="2299680" imgH="2149200" progId="MS_ClipArt_Gallery.2">
                    <p:embed/>
                  </p:oleObj>
                </mc:Choice>
                <mc:Fallback>
                  <p:oleObj name="Clip" r:id="rId7" imgW="2299680" imgH="214920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0" y="2880"/>
                          <a:ext cx="488" cy="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8" name="Object 6"/>
            <p:cNvGraphicFramePr>
              <a:graphicFrameLocks noChangeAspect="1"/>
            </p:cNvGraphicFramePr>
            <p:nvPr/>
          </p:nvGraphicFramePr>
          <p:xfrm>
            <a:off x="4704" y="1680"/>
            <a:ext cx="330" cy="578"/>
          </p:xfrm>
          <a:graphic>
            <a:graphicData uri="http://schemas.openxmlformats.org/presentationml/2006/ole">
              <mc:AlternateContent xmlns:mc="http://schemas.openxmlformats.org/markup-compatibility/2006">
                <mc:Choice xmlns:v="urn:schemas-microsoft-com:vml" Requires="v">
                  <p:oleObj spid="_x0000_s1227" name="Clip" r:id="rId9" imgW="1310400" imgH="2283840" progId="MS_ClipArt_Gallery.2">
                    <p:embed/>
                  </p:oleObj>
                </mc:Choice>
                <mc:Fallback>
                  <p:oleObj name="Clip" r:id="rId9" imgW="1310400" imgH="228384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04" y="1680"/>
                          <a:ext cx="330" cy="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9" name="Object 7"/>
            <p:cNvGraphicFramePr>
              <a:graphicFrameLocks noChangeAspect="1"/>
            </p:cNvGraphicFramePr>
            <p:nvPr/>
          </p:nvGraphicFramePr>
          <p:xfrm>
            <a:off x="4752" y="2400"/>
            <a:ext cx="488" cy="482"/>
          </p:xfrm>
          <a:graphic>
            <a:graphicData uri="http://schemas.openxmlformats.org/presentationml/2006/ole">
              <mc:AlternateContent xmlns:mc="http://schemas.openxmlformats.org/markup-compatibility/2006">
                <mc:Choice xmlns:v="urn:schemas-microsoft-com:vml" Requires="v">
                  <p:oleObj spid="_x0000_s1228" name="Clip" r:id="rId11" imgW="1539000" imgH="1521360" progId="MS_ClipArt_Gallery.2">
                    <p:embed/>
                  </p:oleObj>
                </mc:Choice>
                <mc:Fallback>
                  <p:oleObj name="Clip" r:id="rId11" imgW="1539000" imgH="1521360"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52" y="2400"/>
                          <a:ext cx="488" cy="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0" name="Object 8"/>
            <p:cNvGraphicFramePr>
              <a:graphicFrameLocks noChangeAspect="1"/>
            </p:cNvGraphicFramePr>
            <p:nvPr/>
          </p:nvGraphicFramePr>
          <p:xfrm>
            <a:off x="4128" y="2736"/>
            <a:ext cx="296" cy="376"/>
          </p:xfrm>
          <a:graphic>
            <a:graphicData uri="http://schemas.openxmlformats.org/presentationml/2006/ole">
              <mc:AlternateContent xmlns:mc="http://schemas.openxmlformats.org/markup-compatibility/2006">
                <mc:Choice xmlns:v="urn:schemas-microsoft-com:vml" Requires="v">
                  <p:oleObj spid="_x0000_s1229" name="Clip" r:id="rId13" imgW="1807560" imgH="2301120" progId="MS_ClipArt_Gallery.2">
                    <p:embed/>
                  </p:oleObj>
                </mc:Choice>
                <mc:Fallback>
                  <p:oleObj name="Clip" r:id="rId13" imgW="1807560" imgH="2301120" progId="MS_ClipArt_Gallery.2">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8" y="2736"/>
                          <a:ext cx="296" cy="3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1" name="Object 9"/>
            <p:cNvGraphicFramePr>
              <a:graphicFrameLocks noChangeAspect="1"/>
            </p:cNvGraphicFramePr>
            <p:nvPr/>
          </p:nvGraphicFramePr>
          <p:xfrm>
            <a:off x="5088" y="1920"/>
            <a:ext cx="170" cy="480"/>
          </p:xfrm>
          <a:graphic>
            <a:graphicData uri="http://schemas.openxmlformats.org/presentationml/2006/ole">
              <mc:AlternateContent xmlns:mc="http://schemas.openxmlformats.org/markup-compatibility/2006">
                <mc:Choice xmlns:v="urn:schemas-microsoft-com:vml" Requires="v">
                  <p:oleObj spid="_x0000_s1230" name="Clip" r:id="rId15" imgW="646920" imgH="1828800" progId="MS_ClipArt_Gallery.2">
                    <p:embed/>
                  </p:oleObj>
                </mc:Choice>
                <mc:Fallback>
                  <p:oleObj name="Clip" r:id="rId15" imgW="646920" imgH="1828800" progId="MS_ClipArt_Gallery.2">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88" y="1920"/>
                          <a:ext cx="170" cy="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22" name="Object 10"/>
            <p:cNvGraphicFramePr>
              <a:graphicFrameLocks noChangeAspect="1"/>
            </p:cNvGraphicFramePr>
            <p:nvPr/>
          </p:nvGraphicFramePr>
          <p:xfrm>
            <a:off x="4416" y="2400"/>
            <a:ext cx="314" cy="602"/>
          </p:xfrm>
          <a:graphic>
            <a:graphicData uri="http://schemas.openxmlformats.org/presentationml/2006/ole">
              <mc:AlternateContent xmlns:mc="http://schemas.openxmlformats.org/markup-compatibility/2006">
                <mc:Choice xmlns:v="urn:schemas-microsoft-com:vml" Requires="v">
                  <p:oleObj spid="_x0000_s1231" name="Clip" r:id="rId17" imgW="856440" imgH="1637640" progId="MS_ClipArt_Gallery.2">
                    <p:embed/>
                  </p:oleObj>
                </mc:Choice>
                <mc:Fallback>
                  <p:oleObj name="Clip" r:id="rId17" imgW="856440" imgH="1637640" progId="MS_ClipArt_Gallery.2">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416" y="2400"/>
                          <a:ext cx="314" cy="6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23" name="Oval 11"/>
            <p:cNvSpPr>
              <a:spLocks noChangeArrowheads="1"/>
            </p:cNvSpPr>
            <p:nvPr/>
          </p:nvSpPr>
          <p:spPr bwMode="auto">
            <a:xfrm>
              <a:off x="4032" y="1584"/>
              <a:ext cx="1440" cy="1872"/>
            </a:xfrm>
            <a:prstGeom prst="ellipse">
              <a:avLst/>
            </a:prstGeom>
            <a:noFill/>
            <a:ln w="50800">
              <a:solidFill>
                <a:schemeClr val="accent2">
                  <a:lumMod val="75000"/>
                </a:schemeClr>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CH" sz="2400" smtClean="0">
                <a:solidFill>
                  <a:srgbClr val="000000"/>
                </a:solidFill>
                <a:latin typeface="Times New Roman" pitchFamily="18" charset="0"/>
              </a:endParaRPr>
            </a:p>
          </p:txBody>
        </p:sp>
      </p:grpSp>
      <p:graphicFrame>
        <p:nvGraphicFramePr>
          <p:cNvPr id="13324" name="Object 12"/>
          <p:cNvGraphicFramePr>
            <a:graphicFrameLocks noChangeAspect="1"/>
          </p:cNvGraphicFramePr>
          <p:nvPr>
            <p:extLst>
              <p:ext uri="{D42A27DB-BD31-4B8C-83A1-F6EECF244321}">
                <p14:modId xmlns:p14="http://schemas.microsoft.com/office/powerpoint/2010/main" val="1878820118"/>
              </p:ext>
            </p:extLst>
          </p:nvPr>
        </p:nvGraphicFramePr>
        <p:xfrm>
          <a:off x="2724410" y="2787926"/>
          <a:ext cx="1561579" cy="1905000"/>
        </p:xfrm>
        <a:graphic>
          <a:graphicData uri="http://schemas.openxmlformats.org/presentationml/2006/ole">
            <mc:AlternateContent xmlns:mc="http://schemas.openxmlformats.org/markup-compatibility/2006">
              <mc:Choice xmlns:v="urn:schemas-microsoft-com:vml" Requires="v">
                <p:oleObj spid="_x0000_s1232" name="Clip" r:id="rId19" imgW="2455920" imgH="3657600" progId="MS_ClipArt_Gallery.2">
                  <p:embed/>
                </p:oleObj>
              </mc:Choice>
              <mc:Fallback>
                <p:oleObj name="Clip" r:id="rId19" imgW="2455920" imgH="3657600" progId="MS_ClipArt_Gallery.2">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24410" y="2787926"/>
                        <a:ext cx="1561579" cy="1905000"/>
                      </a:xfrm>
                      <a:prstGeom prst="rect">
                        <a:avLst/>
                      </a:prstGeom>
                      <a:noFill/>
                      <a:ln>
                        <a:noFill/>
                      </a:ln>
                      <a:effectLst/>
                      <a:extLst/>
                    </p:spPr>
                  </p:pic>
                </p:oleObj>
              </mc:Fallback>
            </mc:AlternateContent>
          </a:graphicData>
        </a:graphic>
      </p:graphicFrame>
      <p:sp>
        <p:nvSpPr>
          <p:cNvPr id="13325" name="AutoShape 13"/>
          <p:cNvSpPr>
            <a:spLocks noChangeArrowheads="1"/>
          </p:cNvSpPr>
          <p:nvPr/>
        </p:nvSpPr>
        <p:spPr bwMode="auto">
          <a:xfrm>
            <a:off x="838200" y="1066800"/>
            <a:ext cx="5334000" cy="3886200"/>
          </a:xfrm>
          <a:prstGeom prst="rightArrowCallout">
            <a:avLst>
              <a:gd name="adj1" fmla="val 25000"/>
              <a:gd name="adj2" fmla="val 25000"/>
              <a:gd name="adj3" fmla="val 22876"/>
              <a:gd name="adj4" fmla="val 66667"/>
            </a:avLst>
          </a:prstGeom>
          <a:noFill/>
          <a:ln w="63500">
            <a:solidFill>
              <a:srgbClr val="FF0000"/>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CH" sz="2400" smtClean="0">
              <a:solidFill>
                <a:srgbClr val="000000"/>
              </a:solidFill>
              <a:latin typeface="Times New Roman" pitchFamily="18" charset="0"/>
            </a:endParaRPr>
          </a:p>
        </p:txBody>
      </p:sp>
      <p:sp>
        <p:nvSpPr>
          <p:cNvPr id="14" name="Rectangle 4"/>
          <p:cNvSpPr txBox="1">
            <a:spLocks noChangeArrowheads="1"/>
          </p:cNvSpPr>
          <p:nvPr/>
        </p:nvSpPr>
        <p:spPr>
          <a:xfrm>
            <a:off x="179388" y="6452295"/>
            <a:ext cx="3816350" cy="289073"/>
          </a:xfrm>
          <a:prstGeom prst="rect">
            <a:avLst/>
          </a:prstGeom>
          <a:noFill/>
          <a:ln/>
          <a:effectLst>
            <a:outerShdw dist="35921" dir="2700000" algn="ctr" rotWithShape="0">
              <a:srgbClr val="000000"/>
            </a:outerShdw>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nSpc>
                <a:spcPct val="80000"/>
              </a:lnSpc>
              <a:buNone/>
            </a:pPr>
            <a:r>
              <a:rPr lang="de-CH" sz="1600" dirty="0" smtClean="0">
                <a:solidFill>
                  <a:srgbClr val="FFFFFF"/>
                </a:solidFill>
              </a:rPr>
              <a:t>Der wichtigste Auftrag</a:t>
            </a:r>
            <a:endParaRPr lang="de-CH" sz="16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bg>
      <p:bgPr>
        <a:gradFill>
          <a:gsLst>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aphicFrame>
        <p:nvGraphicFramePr>
          <p:cNvPr id="10243" name="Object 3"/>
          <p:cNvGraphicFramePr>
            <a:graphicFrameLocks noChangeAspect="1"/>
          </p:cNvGraphicFramePr>
          <p:nvPr>
            <p:extLst>
              <p:ext uri="{D42A27DB-BD31-4B8C-83A1-F6EECF244321}">
                <p14:modId xmlns:p14="http://schemas.microsoft.com/office/powerpoint/2010/main" val="2292561245"/>
              </p:ext>
            </p:extLst>
          </p:nvPr>
        </p:nvGraphicFramePr>
        <p:xfrm>
          <a:off x="3820120" y="66263"/>
          <a:ext cx="5216376" cy="6243222"/>
        </p:xfrm>
        <a:graphic>
          <a:graphicData uri="http://schemas.openxmlformats.org/presentationml/2006/ole">
            <mc:AlternateContent xmlns:mc="http://schemas.openxmlformats.org/markup-compatibility/2006">
              <mc:Choice xmlns:v="urn:schemas-microsoft-com:vml" Requires="v">
                <p:oleObj spid="_x0000_s4276" name="Clip" r:id="rId3" imgW="3057480" imgH="3657600" progId="MS_ClipArt_Gallery.2">
                  <p:embed/>
                </p:oleObj>
              </mc:Choice>
              <mc:Fallback>
                <p:oleObj name="Clip" r:id="rId3" imgW="3057480" imgH="3657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20" y="66263"/>
                        <a:ext cx="5216376" cy="6243222"/>
                      </a:xfrm>
                      <a:prstGeom prst="rect">
                        <a:avLst/>
                      </a:prstGeom>
                      <a:noFill/>
                      <a:ln>
                        <a:noFill/>
                      </a:ln>
                      <a:effectLst/>
                    </p:spPr>
                  </p:pic>
                </p:oleObj>
              </mc:Fallback>
            </mc:AlternateContent>
          </a:graphicData>
        </a:graphic>
      </p:graphicFrame>
      <p:grpSp>
        <p:nvGrpSpPr>
          <p:cNvPr id="10253" name="Group 13"/>
          <p:cNvGrpSpPr>
            <a:grpSpLocks/>
          </p:cNvGrpSpPr>
          <p:nvPr/>
        </p:nvGrpSpPr>
        <p:grpSpPr bwMode="auto">
          <a:xfrm>
            <a:off x="3436441" y="493667"/>
            <a:ext cx="5037906" cy="6103617"/>
            <a:chOff x="2226" y="1227"/>
            <a:chExt cx="1440" cy="1872"/>
          </a:xfrm>
        </p:grpSpPr>
        <p:graphicFrame>
          <p:nvGraphicFramePr>
            <p:cNvPr id="10244" name="Object 4"/>
            <p:cNvGraphicFramePr>
              <a:graphicFrameLocks noChangeAspect="1"/>
            </p:cNvGraphicFramePr>
            <p:nvPr>
              <p:extLst>
                <p:ext uri="{D42A27DB-BD31-4B8C-83A1-F6EECF244321}">
                  <p14:modId xmlns:p14="http://schemas.microsoft.com/office/powerpoint/2010/main" val="1232143779"/>
                </p:ext>
              </p:extLst>
            </p:nvPr>
          </p:nvGraphicFramePr>
          <p:xfrm>
            <a:off x="2434" y="1694"/>
            <a:ext cx="288" cy="554"/>
          </p:xfrm>
          <a:graphic>
            <a:graphicData uri="http://schemas.openxmlformats.org/presentationml/2006/ole">
              <mc:AlternateContent xmlns:mc="http://schemas.openxmlformats.org/markup-compatibility/2006">
                <mc:Choice xmlns:v="urn:schemas-microsoft-com:vml" Requires="v">
                  <p:oleObj spid="_x0000_s4277" name="Clip" r:id="rId5" imgW="894600" imgH="1713600" progId="MS_ClipArt_Gallery.2">
                    <p:embed/>
                  </p:oleObj>
                </mc:Choice>
                <mc:Fallback>
                  <p:oleObj name="Clip" r:id="rId5" imgW="894600" imgH="1713600" progId="MS_ClipArt_Gallery.2">
                    <p:embed/>
                    <p:pic>
                      <p:nvPicPr>
                        <p:cNvPr id="0" name=""/>
                        <p:cNvPicPr>
                          <a:picLocks noChangeAspect="1" noChangeArrowheads="1"/>
                        </p:cNvPicPr>
                        <p:nvPr/>
                      </p:nvPicPr>
                      <p:blipFill>
                        <a:blip r:embed="rId6">
                          <a:lum bright="100000" contrast="-2000"/>
                          <a:extLst>
                            <a:ext uri="{28A0092B-C50C-407E-A947-70E740481C1C}">
                              <a14:useLocalDpi xmlns:a14="http://schemas.microsoft.com/office/drawing/2010/main" val="0"/>
                            </a:ext>
                          </a:extLst>
                        </a:blip>
                        <a:srcRect/>
                        <a:stretch>
                          <a:fillRect/>
                        </a:stretch>
                      </p:blipFill>
                      <p:spPr bwMode="auto">
                        <a:xfrm>
                          <a:off x="2434" y="1694"/>
                          <a:ext cx="288" cy="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5" name="Object 5"/>
            <p:cNvGraphicFramePr>
              <a:graphicFrameLocks noChangeAspect="1"/>
            </p:cNvGraphicFramePr>
            <p:nvPr>
              <p:extLst>
                <p:ext uri="{D42A27DB-BD31-4B8C-83A1-F6EECF244321}">
                  <p14:modId xmlns:p14="http://schemas.microsoft.com/office/powerpoint/2010/main" val="3748323603"/>
                </p:ext>
              </p:extLst>
            </p:nvPr>
          </p:nvGraphicFramePr>
          <p:xfrm>
            <a:off x="2661" y="1760"/>
            <a:ext cx="488" cy="456"/>
          </p:xfrm>
          <a:graphic>
            <a:graphicData uri="http://schemas.openxmlformats.org/presentationml/2006/ole">
              <mc:AlternateContent xmlns:mc="http://schemas.openxmlformats.org/markup-compatibility/2006">
                <mc:Choice xmlns:v="urn:schemas-microsoft-com:vml" Requires="v">
                  <p:oleObj spid="_x0000_s4278" name="Clip" r:id="rId7" imgW="2299680" imgH="2149200" progId="MS_ClipArt_Gallery.2">
                    <p:embed/>
                  </p:oleObj>
                </mc:Choice>
                <mc:Fallback>
                  <p:oleObj name="Clip" r:id="rId7" imgW="2299680" imgH="2149200" progId="MS_ClipArt_Gallery.2">
                    <p:embed/>
                    <p:pic>
                      <p:nvPicPr>
                        <p:cNvPr id="0" name=""/>
                        <p:cNvPicPr>
                          <a:picLocks noChangeAspect="1" noChangeArrowheads="1"/>
                        </p:cNvPicPr>
                        <p:nvPr/>
                      </p:nvPicPr>
                      <p:blipFill>
                        <a:blip r:embed="rId8">
                          <a:lum bright="100000"/>
                          <a:extLst>
                            <a:ext uri="{28A0092B-C50C-407E-A947-70E740481C1C}">
                              <a14:useLocalDpi xmlns:a14="http://schemas.microsoft.com/office/drawing/2010/main" val="0"/>
                            </a:ext>
                          </a:extLst>
                        </a:blip>
                        <a:srcRect/>
                        <a:stretch>
                          <a:fillRect/>
                        </a:stretch>
                      </p:blipFill>
                      <p:spPr bwMode="auto">
                        <a:xfrm>
                          <a:off x="2661" y="1760"/>
                          <a:ext cx="488" cy="4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6" name="Object 6"/>
            <p:cNvGraphicFramePr>
              <a:graphicFrameLocks noChangeAspect="1"/>
            </p:cNvGraphicFramePr>
            <p:nvPr>
              <p:extLst>
                <p:ext uri="{D42A27DB-BD31-4B8C-83A1-F6EECF244321}">
                  <p14:modId xmlns:p14="http://schemas.microsoft.com/office/powerpoint/2010/main" val="1560502536"/>
                </p:ext>
              </p:extLst>
            </p:nvPr>
          </p:nvGraphicFramePr>
          <p:xfrm>
            <a:off x="3118" y="1509"/>
            <a:ext cx="330" cy="578"/>
          </p:xfrm>
          <a:graphic>
            <a:graphicData uri="http://schemas.openxmlformats.org/presentationml/2006/ole">
              <mc:AlternateContent xmlns:mc="http://schemas.openxmlformats.org/markup-compatibility/2006">
                <mc:Choice xmlns:v="urn:schemas-microsoft-com:vml" Requires="v">
                  <p:oleObj spid="_x0000_s4279" name="Clip" r:id="rId9" imgW="1310400" imgH="2283840" progId="MS_ClipArt_Gallery.2">
                    <p:embed/>
                  </p:oleObj>
                </mc:Choice>
                <mc:Fallback>
                  <p:oleObj name="Clip" r:id="rId9" imgW="1310400" imgH="2283840" progId="MS_ClipArt_Gallery.2">
                    <p:embed/>
                    <p:pic>
                      <p:nvPicPr>
                        <p:cNvPr id="0" name=""/>
                        <p:cNvPicPr>
                          <a:picLocks noChangeAspect="1" noChangeArrowheads="1"/>
                        </p:cNvPicPr>
                        <p:nvPr/>
                      </p:nvPicPr>
                      <p:blipFill>
                        <a:blip r:embed="rId10">
                          <a:lum bright="100000"/>
                          <a:extLst>
                            <a:ext uri="{28A0092B-C50C-407E-A947-70E740481C1C}">
                              <a14:useLocalDpi xmlns:a14="http://schemas.microsoft.com/office/drawing/2010/main" val="0"/>
                            </a:ext>
                          </a:extLst>
                        </a:blip>
                        <a:srcRect/>
                        <a:stretch>
                          <a:fillRect/>
                        </a:stretch>
                      </p:blipFill>
                      <p:spPr bwMode="auto">
                        <a:xfrm>
                          <a:off x="3118" y="1509"/>
                          <a:ext cx="330" cy="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7" name="Object 7"/>
            <p:cNvGraphicFramePr>
              <a:graphicFrameLocks noChangeAspect="1"/>
            </p:cNvGraphicFramePr>
            <p:nvPr>
              <p:extLst>
                <p:ext uri="{D42A27DB-BD31-4B8C-83A1-F6EECF244321}">
                  <p14:modId xmlns:p14="http://schemas.microsoft.com/office/powerpoint/2010/main" val="925262567"/>
                </p:ext>
              </p:extLst>
            </p:nvPr>
          </p:nvGraphicFramePr>
          <p:xfrm>
            <a:off x="3100" y="2159"/>
            <a:ext cx="488" cy="482"/>
          </p:xfrm>
          <a:graphic>
            <a:graphicData uri="http://schemas.openxmlformats.org/presentationml/2006/ole">
              <mc:AlternateContent xmlns:mc="http://schemas.openxmlformats.org/markup-compatibility/2006">
                <mc:Choice xmlns:v="urn:schemas-microsoft-com:vml" Requires="v">
                  <p:oleObj spid="_x0000_s4280" name="Clip" r:id="rId11" imgW="1539000" imgH="1521360" progId="MS_ClipArt_Gallery.2">
                    <p:embed/>
                  </p:oleObj>
                </mc:Choice>
                <mc:Fallback>
                  <p:oleObj name="Clip" r:id="rId11" imgW="1539000" imgH="1521360" progId="MS_ClipArt_Gallery.2">
                    <p:embed/>
                    <p:pic>
                      <p:nvPicPr>
                        <p:cNvPr id="0" name=""/>
                        <p:cNvPicPr>
                          <a:picLocks noChangeAspect="1" noChangeArrowheads="1"/>
                        </p:cNvPicPr>
                        <p:nvPr/>
                      </p:nvPicPr>
                      <p:blipFill>
                        <a:blip r:embed="rId12">
                          <a:lum bright="100000"/>
                          <a:extLst>
                            <a:ext uri="{28A0092B-C50C-407E-A947-70E740481C1C}">
                              <a14:useLocalDpi xmlns:a14="http://schemas.microsoft.com/office/drawing/2010/main" val="0"/>
                            </a:ext>
                          </a:extLst>
                        </a:blip>
                        <a:srcRect/>
                        <a:stretch>
                          <a:fillRect/>
                        </a:stretch>
                      </p:blipFill>
                      <p:spPr bwMode="auto">
                        <a:xfrm>
                          <a:off x="3100" y="2159"/>
                          <a:ext cx="488" cy="4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48" name="Object 8"/>
            <p:cNvGraphicFramePr>
              <a:graphicFrameLocks noChangeAspect="1"/>
            </p:cNvGraphicFramePr>
            <p:nvPr>
              <p:extLst>
                <p:ext uri="{D42A27DB-BD31-4B8C-83A1-F6EECF244321}">
                  <p14:modId xmlns:p14="http://schemas.microsoft.com/office/powerpoint/2010/main" val="3339697472"/>
                </p:ext>
              </p:extLst>
            </p:nvPr>
          </p:nvGraphicFramePr>
          <p:xfrm>
            <a:off x="2311" y="2309"/>
            <a:ext cx="365" cy="464"/>
          </p:xfrm>
          <a:graphic>
            <a:graphicData uri="http://schemas.openxmlformats.org/presentationml/2006/ole">
              <mc:AlternateContent xmlns:mc="http://schemas.openxmlformats.org/markup-compatibility/2006">
                <mc:Choice xmlns:v="urn:schemas-microsoft-com:vml" Requires="v">
                  <p:oleObj spid="_x0000_s4281" name="Clip" r:id="rId13" imgW="1807560" imgH="2301120" progId="MS_ClipArt_Gallery.2">
                    <p:embed/>
                  </p:oleObj>
                </mc:Choice>
                <mc:Fallback>
                  <p:oleObj name="Clip" r:id="rId13" imgW="1807560" imgH="2301120" progId="MS_ClipArt_Gallery.2">
                    <p:embed/>
                    <p:pic>
                      <p:nvPicPr>
                        <p:cNvPr id="0" name=""/>
                        <p:cNvPicPr>
                          <a:picLocks noChangeAspect="1" noChangeArrowheads="1"/>
                        </p:cNvPicPr>
                        <p:nvPr/>
                      </p:nvPicPr>
                      <p:blipFill>
                        <a:blip r:embed="rId14">
                          <a:lum bright="100000"/>
                          <a:extLst>
                            <a:ext uri="{28A0092B-C50C-407E-A947-70E740481C1C}">
                              <a14:useLocalDpi xmlns:a14="http://schemas.microsoft.com/office/drawing/2010/main" val="0"/>
                            </a:ext>
                          </a:extLst>
                        </a:blip>
                        <a:srcRect/>
                        <a:stretch>
                          <a:fillRect/>
                        </a:stretch>
                      </p:blipFill>
                      <p:spPr bwMode="auto">
                        <a:xfrm>
                          <a:off x="2311" y="2309"/>
                          <a:ext cx="365" cy="464"/>
                        </a:xfrm>
                        <a:prstGeom prst="rect">
                          <a:avLst/>
                        </a:prstGeom>
                        <a:noFill/>
                        <a:ln>
                          <a:noFill/>
                        </a:ln>
                        <a:effectLst/>
                      </p:spPr>
                    </p:pic>
                  </p:oleObj>
                </mc:Fallback>
              </mc:AlternateContent>
            </a:graphicData>
          </a:graphic>
        </p:graphicFrame>
        <p:graphicFrame>
          <p:nvGraphicFramePr>
            <p:cNvPr id="10249" name="Object 9"/>
            <p:cNvGraphicFramePr>
              <a:graphicFrameLocks noChangeAspect="1"/>
            </p:cNvGraphicFramePr>
            <p:nvPr>
              <p:extLst>
                <p:ext uri="{D42A27DB-BD31-4B8C-83A1-F6EECF244321}">
                  <p14:modId xmlns:p14="http://schemas.microsoft.com/office/powerpoint/2010/main" val="4264156723"/>
                </p:ext>
              </p:extLst>
            </p:nvPr>
          </p:nvGraphicFramePr>
          <p:xfrm>
            <a:off x="2852" y="1252"/>
            <a:ext cx="170" cy="480"/>
          </p:xfrm>
          <a:graphic>
            <a:graphicData uri="http://schemas.openxmlformats.org/presentationml/2006/ole">
              <mc:AlternateContent xmlns:mc="http://schemas.openxmlformats.org/markup-compatibility/2006">
                <mc:Choice xmlns:v="urn:schemas-microsoft-com:vml" Requires="v">
                  <p:oleObj spid="_x0000_s4282" name="Clip" r:id="rId15" imgW="646920" imgH="1828800" progId="MS_ClipArt_Gallery.2">
                    <p:embed/>
                  </p:oleObj>
                </mc:Choice>
                <mc:Fallback>
                  <p:oleObj name="Clip" r:id="rId15" imgW="646920" imgH="1828800" progId="MS_ClipArt_Gallery.2">
                    <p:embed/>
                    <p:pic>
                      <p:nvPicPr>
                        <p:cNvPr id="0" name=""/>
                        <p:cNvPicPr>
                          <a:picLocks noChangeAspect="1" noChangeArrowheads="1"/>
                        </p:cNvPicPr>
                        <p:nvPr/>
                      </p:nvPicPr>
                      <p:blipFill>
                        <a:blip r:embed="rId16">
                          <a:lum bright="100000"/>
                          <a:extLst>
                            <a:ext uri="{28A0092B-C50C-407E-A947-70E740481C1C}">
                              <a14:useLocalDpi xmlns:a14="http://schemas.microsoft.com/office/drawing/2010/main" val="0"/>
                            </a:ext>
                          </a:extLst>
                        </a:blip>
                        <a:srcRect/>
                        <a:stretch>
                          <a:fillRect/>
                        </a:stretch>
                      </p:blipFill>
                      <p:spPr bwMode="auto">
                        <a:xfrm>
                          <a:off x="2852" y="1252"/>
                          <a:ext cx="170" cy="480"/>
                        </a:xfrm>
                        <a:prstGeom prst="rect">
                          <a:avLst/>
                        </a:prstGeom>
                        <a:noFill/>
                        <a:ln>
                          <a:noFill/>
                        </a:ln>
                        <a:effectLst/>
                      </p:spPr>
                    </p:pic>
                  </p:oleObj>
                </mc:Fallback>
              </mc:AlternateContent>
            </a:graphicData>
          </a:graphic>
        </p:graphicFrame>
        <p:graphicFrame>
          <p:nvGraphicFramePr>
            <p:cNvPr id="10250" name="Object 10"/>
            <p:cNvGraphicFramePr>
              <a:graphicFrameLocks noChangeAspect="1"/>
            </p:cNvGraphicFramePr>
            <p:nvPr>
              <p:extLst>
                <p:ext uri="{D42A27DB-BD31-4B8C-83A1-F6EECF244321}">
                  <p14:modId xmlns:p14="http://schemas.microsoft.com/office/powerpoint/2010/main" val="1253816633"/>
                </p:ext>
              </p:extLst>
            </p:nvPr>
          </p:nvGraphicFramePr>
          <p:xfrm>
            <a:off x="2624" y="2131"/>
            <a:ext cx="314" cy="537"/>
          </p:xfrm>
          <a:graphic>
            <a:graphicData uri="http://schemas.openxmlformats.org/presentationml/2006/ole">
              <mc:AlternateContent xmlns:mc="http://schemas.openxmlformats.org/markup-compatibility/2006">
                <mc:Choice xmlns:v="urn:schemas-microsoft-com:vml" Requires="v">
                  <p:oleObj spid="_x0000_s4283" name="Clip" r:id="rId17" imgW="856440" imgH="1637640" progId="MS_ClipArt_Gallery.2">
                    <p:embed/>
                  </p:oleObj>
                </mc:Choice>
                <mc:Fallback>
                  <p:oleObj name="Clip" r:id="rId17" imgW="856440" imgH="1637640" progId="MS_ClipArt_Gallery.2">
                    <p:embed/>
                    <p:pic>
                      <p:nvPicPr>
                        <p:cNvPr id="0" name=""/>
                        <p:cNvPicPr>
                          <a:picLocks noChangeAspect="1" noChangeArrowheads="1"/>
                        </p:cNvPicPr>
                        <p:nvPr/>
                      </p:nvPicPr>
                      <p:blipFill>
                        <a:blip r:embed="rId18">
                          <a:lum bright="100000"/>
                          <a:extLst>
                            <a:ext uri="{28A0092B-C50C-407E-A947-70E740481C1C}">
                              <a14:useLocalDpi xmlns:a14="http://schemas.microsoft.com/office/drawing/2010/main" val="0"/>
                            </a:ext>
                          </a:extLst>
                        </a:blip>
                        <a:srcRect/>
                        <a:stretch>
                          <a:fillRect/>
                        </a:stretch>
                      </p:blipFill>
                      <p:spPr bwMode="auto">
                        <a:xfrm>
                          <a:off x="2624" y="2131"/>
                          <a:ext cx="314" cy="537"/>
                        </a:xfrm>
                        <a:prstGeom prst="rect">
                          <a:avLst/>
                        </a:prstGeom>
                        <a:noFill/>
                        <a:ln>
                          <a:noFill/>
                        </a:ln>
                        <a:effectLst/>
                        <a:extLst/>
                      </p:spPr>
                    </p:pic>
                  </p:oleObj>
                </mc:Fallback>
              </mc:AlternateContent>
            </a:graphicData>
          </a:graphic>
        </p:graphicFrame>
        <p:sp>
          <p:nvSpPr>
            <p:cNvPr id="10251" name="Oval 11"/>
            <p:cNvSpPr>
              <a:spLocks noChangeArrowheads="1"/>
            </p:cNvSpPr>
            <p:nvPr/>
          </p:nvSpPr>
          <p:spPr bwMode="auto">
            <a:xfrm>
              <a:off x="2226" y="1227"/>
              <a:ext cx="1440" cy="1872"/>
            </a:xfrm>
            <a:prstGeom prst="ellipse">
              <a:avLst/>
            </a:prstGeom>
            <a:noFill/>
            <a:ln w="635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de-CH" sz="2400" smtClean="0">
                <a:solidFill>
                  <a:srgbClr val="000000"/>
                </a:solidFill>
                <a:latin typeface="Times New Roman" pitchFamily="18" charset="0"/>
              </a:endParaRPr>
            </a:p>
          </p:txBody>
        </p:sp>
      </p:grpSp>
      <p:sp>
        <p:nvSpPr>
          <p:cNvPr id="10252" name="WordArt 12"/>
          <p:cNvSpPr>
            <a:spLocks noChangeArrowheads="1" noChangeShapeType="1" noTextEdit="1"/>
          </p:cNvSpPr>
          <p:nvPr/>
        </p:nvSpPr>
        <p:spPr bwMode="auto">
          <a:xfrm>
            <a:off x="4828232" y="5769179"/>
            <a:ext cx="2448272" cy="360204"/>
          </a:xfrm>
          <a:prstGeom prst="rect">
            <a:avLst/>
          </a:prstGeom>
          <a:noFill/>
        </p:spPr>
        <p:txBody>
          <a:bodyPr wrap="none" fromWordArt="1">
            <a:prstTxWarp prst="textPlain">
              <a:avLst>
                <a:gd name="adj" fmla="val 50000"/>
              </a:avLst>
            </a:prstTxWarp>
          </a:bodyPr>
          <a:lstStyle/>
          <a:p>
            <a:pPr algn="ctr" eaLnBrk="0" hangingPunct="0"/>
            <a:r>
              <a:rPr lang="de-CH" sz="1400" kern="10" dirty="0" smtClean="0">
                <a:ln w="9525">
                  <a:solidFill>
                    <a:srgbClr val="000000"/>
                  </a:solidFill>
                  <a:round/>
                  <a:headEnd/>
                  <a:tailEnd/>
                </a:ln>
                <a:solidFill>
                  <a:srgbClr val="FF0000"/>
                </a:solidFill>
                <a:latin typeface="Arial Black"/>
              </a:rPr>
              <a:t>Gemeinde</a:t>
            </a:r>
          </a:p>
        </p:txBody>
      </p:sp>
      <p:pic>
        <p:nvPicPr>
          <p:cNvPr id="4115"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2636" y="4318204"/>
            <a:ext cx="97472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txBox="1">
            <a:spLocks noChangeArrowheads="1"/>
          </p:cNvSpPr>
          <p:nvPr/>
        </p:nvSpPr>
        <p:spPr>
          <a:xfrm>
            <a:off x="179388" y="6452295"/>
            <a:ext cx="3816350" cy="289073"/>
          </a:xfrm>
          <a:prstGeom prst="rect">
            <a:avLst/>
          </a:prstGeom>
          <a:noFill/>
          <a:ln/>
          <a:effectLst>
            <a:outerShdw dist="35921" dir="2700000" algn="ctr" rotWithShape="0">
              <a:srgbClr val="000000"/>
            </a:outerShdw>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indent="0">
              <a:lnSpc>
                <a:spcPct val="80000"/>
              </a:lnSpc>
              <a:buNone/>
            </a:pPr>
            <a:r>
              <a:rPr lang="de-CH" sz="1600" dirty="0" smtClean="0">
                <a:solidFill>
                  <a:srgbClr val="FFFFFF"/>
                </a:solidFill>
              </a:rPr>
              <a:t>Der wichtigste Auftrag</a:t>
            </a:r>
            <a:endParaRPr lang="de-CH" sz="16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44624"/>
            <a:ext cx="8785249"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„Wie wir in ganz besonderem Mass an den Leiden von Christus teilhaben, erleben wir durch Christus </a:t>
            </a:r>
            <a:r>
              <a:rPr lang="de-CH" sz="3600" dirty="0" smtClean="0">
                <a:ln>
                  <a:solidFill>
                    <a:srgbClr val="000000"/>
                  </a:solidFill>
                </a:ln>
                <a:solidFill>
                  <a:srgbClr val="FFFFFF"/>
                </a:solidFill>
                <a:latin typeface="Arial Rounded MT Bold" pitchFamily="34" charset="0"/>
              </a:rPr>
              <a:t>auch</a:t>
            </a:r>
            <a:br>
              <a:rPr lang="de-CH" sz="3600" dirty="0" smtClean="0">
                <a:ln>
                  <a:solidFill>
                    <a:srgbClr val="000000"/>
                  </a:solidFill>
                </a:ln>
                <a:solidFill>
                  <a:srgbClr val="FFFFFF"/>
                </a:solidFill>
                <a:latin typeface="Arial Rounded MT Bold" pitchFamily="34" charset="0"/>
              </a:rPr>
            </a:br>
            <a:r>
              <a:rPr lang="de-CH" sz="3600" dirty="0" smtClean="0">
                <a:ln>
                  <a:solidFill>
                    <a:srgbClr val="000000"/>
                  </a:solidFill>
                </a:ln>
                <a:solidFill>
                  <a:srgbClr val="FFFFFF"/>
                </a:solidFill>
                <a:latin typeface="Arial Rounded MT Bold" pitchFamily="34" charset="0"/>
              </a:rPr>
              <a:t>Trost </a:t>
            </a:r>
            <a:r>
              <a:rPr lang="de-CH" sz="3600" dirty="0">
                <a:ln>
                  <a:solidFill>
                    <a:srgbClr val="000000"/>
                  </a:solidFill>
                </a:ln>
                <a:solidFill>
                  <a:srgbClr val="FFFFFF"/>
                </a:solidFill>
                <a:latin typeface="Arial Rounded MT Bold" pitchFamily="34" charset="0"/>
              </a:rPr>
              <a:t>und Ermutigung in ganz besonderem Mass.“</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771800" y="278092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2.Korinther-Brief 1,5</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244606056"/>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endParaRPr lang="de-CH"/>
          </a:p>
        </p:txBody>
      </p:sp>
      <p:sp>
        <p:nvSpPr>
          <p:cNvPr id="4" name="Rectangle 4"/>
          <p:cNvSpPr txBox="1">
            <a:spLocks noChangeArrowheads="1"/>
          </p:cNvSpPr>
          <p:nvPr/>
        </p:nvSpPr>
        <p:spPr bwMode="auto">
          <a:xfrm>
            <a:off x="179388" y="6452295"/>
            <a:ext cx="3816350" cy="2890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a:lnSpc>
                <a:spcPct val="80000"/>
              </a:lnSpc>
            </a:pPr>
            <a:r>
              <a:rPr lang="de-CH" sz="1600" smtClean="0">
                <a:solidFill>
                  <a:srgbClr val="FFFFFF"/>
                </a:solidFill>
              </a:rPr>
              <a:t>Der wichtigste Auftrag</a:t>
            </a:r>
            <a:endParaRPr lang="de-CH" sz="1600" dirty="0">
              <a:solidFill>
                <a:srgbClr val="FFFFFF"/>
              </a:solidFill>
            </a:endParaRP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35496"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Der Auftrag fordert persönliche Opfer</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5949280"/>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Der wichtigste Auftrag (1/3)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512301" y="4886929"/>
            <a:ext cx="8423275"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1,24-25      </a:t>
            </a:r>
            <a:endParaRPr lang="de-CH" sz="3200" dirty="0"/>
          </a:p>
        </p:txBody>
      </p:sp>
      <p:sp>
        <p:nvSpPr>
          <p:cNvPr id="5" name="Rectangle 3"/>
          <p:cNvSpPr txBox="1">
            <a:spLocks noChangeArrowheads="1"/>
          </p:cNvSpPr>
          <p:nvPr/>
        </p:nvSpPr>
        <p:spPr bwMode="auto">
          <a:xfrm>
            <a:off x="4511824" y="5466710"/>
            <a:ext cx="438065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marL="0" indent="0" algn="r">
              <a:lnSpc>
                <a:spcPct val="80000"/>
              </a:lnSpc>
              <a:buFontTx/>
              <a:buNone/>
              <a:defRPr sz="2800">
                <a:ln>
                  <a:solidFill>
                    <a:srgbClr val="000000"/>
                  </a:solidFill>
                </a:ln>
                <a:solidFill>
                  <a:schemeClr val="bg1"/>
                </a:solidFill>
                <a:latin typeface="Arial Rounded MT Bold" pitchFamily="34" charset="0"/>
                <a:ea typeface="+mj-ea"/>
                <a:cs typeface="+mj-cs"/>
              </a:defRPr>
            </a:lvl1pPr>
            <a:lvl2pPr marL="742950" indent="-285750">
              <a:spcBef>
                <a:spcPct val="20000"/>
              </a:spcBef>
              <a:buChar char="–"/>
              <a:defRPr sz="2800">
                <a:latin typeface="+mn-lt"/>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fontAlgn="base">
              <a:spcBef>
                <a:spcPct val="20000"/>
              </a:spcBef>
              <a:spcAft>
                <a:spcPct val="0"/>
              </a:spcAft>
              <a:buChar char="»"/>
              <a:defRPr sz="2000">
                <a:latin typeface="+mn-lt"/>
              </a:defRPr>
            </a:lvl6pPr>
            <a:lvl7pPr marL="2971800" indent="-228600" fontAlgn="base">
              <a:spcBef>
                <a:spcPct val="20000"/>
              </a:spcBef>
              <a:spcAft>
                <a:spcPct val="0"/>
              </a:spcAft>
              <a:buChar char="»"/>
              <a:defRPr sz="2000">
                <a:latin typeface="+mn-lt"/>
              </a:defRPr>
            </a:lvl7pPr>
            <a:lvl8pPr marL="3429000" indent="-228600" fontAlgn="base">
              <a:spcBef>
                <a:spcPct val="20000"/>
              </a:spcBef>
              <a:spcAft>
                <a:spcPct val="0"/>
              </a:spcAft>
              <a:buChar char="»"/>
              <a:defRPr sz="2000">
                <a:latin typeface="+mn-lt"/>
              </a:defRPr>
            </a:lvl8pPr>
            <a:lvl9pPr marL="3886200" indent="-228600" fontAlgn="base">
              <a:spcBef>
                <a:spcPct val="20000"/>
              </a:spcBef>
              <a:spcAft>
                <a:spcPct val="0"/>
              </a:spcAft>
              <a:buChar char="»"/>
              <a:defRPr sz="2000">
                <a:latin typeface="+mn-lt"/>
              </a:defRPr>
            </a:lvl9pPr>
          </a:lstStyle>
          <a:p>
            <a:r>
              <a:rPr lang="de-CH" sz="2000" dirty="0"/>
              <a:t>Teil </a:t>
            </a:r>
            <a:r>
              <a:rPr lang="de-CH" sz="2000" dirty="0" smtClean="0"/>
              <a:t>3</a:t>
            </a:r>
            <a:endParaRPr lang="de-CH" sz="2000" dirty="0"/>
          </a:p>
        </p:txBody>
      </p:sp>
    </p:spTree>
    <p:extLst>
      <p:ext uri="{BB962C8B-B14F-4D97-AF65-F5344CB8AC3E}">
        <p14:creationId xmlns:p14="http://schemas.microsoft.com/office/powerpoint/2010/main" val="2845201566"/>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Angesichts von all dem freue ich mich auch über die Nöte, die ich durchmachen muss, denn sie kommen euch zugute. Sie gehören zu den Bedrängnissen um Christi willen, die nach Gottes Plan noch ausstehen, und was ich davon an meinem eigenen Körper erleide, nehme ich damit dem Leib von Christus ab, der Gemeinde,</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436510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007439"/>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zu deren Diener Gott mich gemacht </a:t>
            </a:r>
            <a:r>
              <a:rPr lang="de-CH" sz="3200" dirty="0" smtClean="0">
                <a:ln>
                  <a:solidFill>
                    <a:srgbClr val="000000"/>
                  </a:solidFill>
                </a:ln>
                <a:solidFill>
                  <a:srgbClr val="FFFFFF"/>
                </a:solidFill>
                <a:latin typeface="Arial Rounded MT Bold" pitchFamily="34" charset="0"/>
              </a:rPr>
              <a:t>hat.</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Er </a:t>
            </a:r>
            <a:r>
              <a:rPr lang="de-CH" sz="3200" dirty="0">
                <a:ln>
                  <a:solidFill>
                    <a:srgbClr val="000000"/>
                  </a:solidFill>
                </a:ln>
                <a:solidFill>
                  <a:srgbClr val="FFFFFF"/>
                </a:solidFill>
                <a:latin typeface="Arial Rounded MT Bold" pitchFamily="34" charset="0"/>
              </a:rPr>
              <a:t>hat mir nämlich in Übereinstimmung mit seinem Plan die Aufgabe anvertraut, euch seine Botschaft in ihrem ganzen Umfang bekannt zu machen.</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691680" y="2924944"/>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1,25</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1222401516"/>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278880"/>
            <a:ext cx="8784976" cy="1421928"/>
          </a:xfrm>
          <a:effectLst>
            <a:outerShdw dist="35921" dir="2700000" algn="ctr" rotWithShape="0">
              <a:srgbClr val="000000"/>
            </a:outerShdw>
          </a:effectLst>
        </p:spPr>
        <p:txBody>
          <a:bodyPr wrap="square">
            <a:spAutoFit/>
          </a:bodyPr>
          <a:lstStyle/>
          <a:p>
            <a:pPr marL="1117600" indent="-1117600" algn="l"/>
            <a:r>
              <a:rPr lang="de-DE" sz="5400" dirty="0">
                <a:ln>
                  <a:solidFill>
                    <a:srgbClr val="000000"/>
                  </a:solidFill>
                </a:ln>
                <a:solidFill>
                  <a:schemeClr val="bg1"/>
                </a:solidFill>
                <a:latin typeface="Arial Rounded MT Bold" pitchFamily="34" charset="0"/>
              </a:rPr>
              <a:t>I.    </a:t>
            </a:r>
            <a:r>
              <a:rPr lang="de-DE" sz="5400" dirty="0" smtClean="0">
                <a:ln>
                  <a:solidFill>
                    <a:srgbClr val="000000"/>
                  </a:solidFill>
                </a:ln>
                <a:solidFill>
                  <a:schemeClr val="bg1"/>
                </a:solidFill>
                <a:latin typeface="Arial Rounded MT Bold" pitchFamily="34" charset="0"/>
              </a:rPr>
              <a:t>Sinnvolle Opfer machen Freude</a:t>
            </a:r>
            <a:endParaRPr lang="de-CH" sz="54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600" dirty="0">
                <a:solidFill>
                  <a:srgbClr val="FFFFFF"/>
                </a:solidFill>
              </a:rPr>
              <a:t>Der wichtigste Auftrag</a:t>
            </a:r>
          </a:p>
        </p:txBody>
      </p:sp>
    </p:spTree>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7776864"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a:solidFill>
                    <a:srgbClr val="000000"/>
                  </a:solidFill>
                </a:ln>
                <a:solidFill>
                  <a:srgbClr val="FFFFFF"/>
                </a:solidFill>
                <a:latin typeface="Arial Rounded MT Bold" pitchFamily="34" charset="0"/>
              </a:rPr>
              <a:t>„Jesus war vor allem anderen da, und alles besteht durch ihn.“</a:t>
            </a:r>
            <a:endParaRPr lang="de-DE" sz="44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216479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Kolosser-Brief 1,17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7748631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3980"/>
            <a:ext cx="8856984" cy="156966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smtClean="0">
                <a:ln>
                  <a:solidFill>
                    <a:srgbClr val="000000"/>
                  </a:solidFill>
                </a:ln>
                <a:solidFill>
                  <a:srgbClr val="FFFFFF"/>
                </a:solidFill>
                <a:latin typeface="Arial Rounded MT Bold" pitchFamily="34" charset="0"/>
              </a:rPr>
              <a:t>«Angesichts </a:t>
            </a:r>
            <a:r>
              <a:rPr lang="de-CH" sz="3200" dirty="0">
                <a:ln>
                  <a:solidFill>
                    <a:srgbClr val="000000"/>
                  </a:solidFill>
                </a:ln>
                <a:solidFill>
                  <a:srgbClr val="FFFFFF"/>
                </a:solidFill>
                <a:latin typeface="Arial Rounded MT Bold" pitchFamily="34" charset="0"/>
              </a:rPr>
              <a:t>von all dem freue ich mich auch über die Nöte, die ich durchmachen muss, denn sie kommen euch zugute</a:t>
            </a:r>
            <a:r>
              <a:rPr lang="de-CH" sz="3200" dirty="0" smtClean="0">
                <a:ln>
                  <a:solidFill>
                    <a:srgbClr val="000000"/>
                  </a:solidFill>
                </a:ln>
                <a:solidFill>
                  <a:srgbClr val="FFFFFF"/>
                </a:solidFill>
                <a:latin typeface="Arial Rounded MT Bold" pitchFamily="34" charset="0"/>
              </a:rPr>
              <a:t>.»</a:t>
            </a:r>
            <a:endParaRPr lang="de-DE" sz="3200" dirty="0">
              <a:ln>
                <a:solidFill>
                  <a:srgbClr val="000000"/>
                </a:solidFill>
              </a:ln>
              <a:solidFill>
                <a:srgbClr val="FFFFFF"/>
              </a:solidFill>
              <a:latin typeface="Arial Rounded MT Bold" pitchFamily="34" charset="0"/>
            </a:endParaRPr>
          </a:p>
        </p:txBody>
      </p:sp>
      <p:sp>
        <p:nvSpPr>
          <p:cNvPr id="319491" name="Text Box 3"/>
          <p:cNvSpPr txBox="1">
            <a:spLocks noChangeArrowheads="1"/>
          </p:cNvSpPr>
          <p:nvPr/>
        </p:nvSpPr>
        <p:spPr bwMode="auto">
          <a:xfrm>
            <a:off x="1764010" y="2132856"/>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1,24</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79512" y="6453336"/>
            <a:ext cx="3816350" cy="289073"/>
          </a:xfrm>
          <a:noFill/>
          <a:ln/>
          <a:effectLst>
            <a:outerShdw dist="35921" dir="2700000" algn="ctr" rotWithShape="0">
              <a:srgbClr val="000000"/>
            </a:outerShdw>
          </a:effectLst>
        </p:spPr>
        <p:txBody>
          <a:bodyPr/>
          <a:lstStyle/>
          <a:p>
            <a:pPr lvl="0" algn="l">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51720010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928992" cy="353943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„Ich bin überzeugt, dass weder Tod noch Leben, weder Engel noch unsichtbare Mächte, weder Gegenwärtiges noch Zukünftiges, noch gottfeindliche </a:t>
            </a:r>
            <a:r>
              <a:rPr lang="de-CH" sz="3200" dirty="0" smtClean="0">
                <a:ln>
                  <a:solidFill>
                    <a:srgbClr val="000000"/>
                  </a:solidFill>
                </a:ln>
                <a:solidFill>
                  <a:srgbClr val="FFFFFF"/>
                </a:solidFill>
                <a:latin typeface="Arial Rounded MT Bold" pitchFamily="34" charset="0"/>
              </a:rPr>
              <a:t>Kräfte,</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uns </a:t>
            </a:r>
            <a:r>
              <a:rPr lang="de-CH" sz="3200" dirty="0">
                <a:ln>
                  <a:solidFill>
                    <a:srgbClr val="000000"/>
                  </a:solidFill>
                </a:ln>
                <a:solidFill>
                  <a:srgbClr val="FFFFFF"/>
                </a:solidFill>
                <a:latin typeface="Arial Rounded MT Bold" pitchFamily="34" charset="0"/>
              </a:rPr>
              <a:t>je von der Liebe Gottes trennen kann, die uns geschenkt ist in Jesus Christus, unserem Herrn.“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699792" y="3501008"/>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8,38-39</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076403" y="6381328"/>
            <a:ext cx="3816350" cy="289073"/>
          </a:xfrm>
          <a:noFill/>
          <a:ln/>
          <a:effectLst>
            <a:outerShdw dist="35921" dir="2700000" algn="ctr" rotWithShape="0">
              <a:srgbClr val="000000"/>
            </a:outerShdw>
          </a:effectLst>
        </p:spPr>
        <p:txBody>
          <a:bodyPr/>
          <a:lstStyle/>
          <a:p>
            <a:pPr algn="r">
              <a:lnSpc>
                <a:spcPct val="80000"/>
              </a:lnSpc>
            </a:pPr>
            <a:r>
              <a:rPr lang="de-CH" sz="1600" dirty="0">
                <a:solidFill>
                  <a:srgbClr val="FFFFFF"/>
                </a:solidFill>
              </a:rPr>
              <a:t>Der wichtigste Auftrag</a:t>
            </a:r>
          </a:p>
        </p:txBody>
      </p:sp>
    </p:spTree>
    <p:extLst>
      <p:ext uri="{BB962C8B-B14F-4D97-AF65-F5344CB8AC3E}">
        <p14:creationId xmlns:p14="http://schemas.microsoft.com/office/powerpoint/2010/main" val="277727506"/>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Larissa">
  <a:themeElements>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ariss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riss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riss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riss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riss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riss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riss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622</Words>
  <Application>Microsoft Office PowerPoint</Application>
  <PresentationFormat>Bildschirmpräsentation (4:3)</PresentationFormat>
  <Paragraphs>69</Paragraphs>
  <Slides>25</Slides>
  <Notes>0</Notes>
  <HiddenSlides>2</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25</vt:i4>
      </vt:variant>
    </vt:vector>
  </HeadingPairs>
  <TitlesOfParts>
    <vt:vector size="29" baseType="lpstr">
      <vt:lpstr>01072134</vt:lpstr>
      <vt:lpstr>Larissa</vt:lpstr>
      <vt:lpstr>3_Larissa</vt:lpstr>
      <vt:lpstr>Clip</vt:lpstr>
      <vt:lpstr>Der Auftrag fordert persönliche Opfer</vt:lpstr>
      <vt:lpstr>PowerPoint-Präsentation</vt:lpstr>
      <vt:lpstr>Der Auftrag fordert persönliche Opfer</vt:lpstr>
      <vt:lpstr>PowerPoint-Präsentation</vt:lpstr>
      <vt:lpstr>PowerPoint-Präsentation</vt:lpstr>
      <vt:lpstr>I.    Sinnvolle Opfer machen Freude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Der Gemeinde dienen ist sinnvoll</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 wichtigste Auftrag - Teil 1/3 - Der Auftrag fordert persönliche Opfer - Folien</dc:title>
  <dc:creator>Jürg Birnstiel</dc:creator>
  <cp:lastModifiedBy>Me</cp:lastModifiedBy>
  <cp:revision>458</cp:revision>
  <cp:lastPrinted>1601-01-01T00:00:00Z</cp:lastPrinted>
  <dcterms:created xsi:type="dcterms:W3CDTF">2005-04-13T18:10:29Z</dcterms:created>
  <dcterms:modified xsi:type="dcterms:W3CDTF">2012-11-02T20:11:32Z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