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1"/>
  </p:notesMasterIdLst>
  <p:sldIdLst>
    <p:sldId id="256" r:id="rId3"/>
    <p:sldId id="1089" r:id="rId4"/>
    <p:sldId id="921" r:id="rId5"/>
    <p:sldId id="1074" r:id="rId6"/>
    <p:sldId id="430" r:id="rId7"/>
    <p:sldId id="1048" r:id="rId8"/>
    <p:sldId id="1060" r:id="rId9"/>
    <p:sldId id="1075" r:id="rId10"/>
    <p:sldId id="1076" r:id="rId11"/>
    <p:sldId id="1077" r:id="rId12"/>
    <p:sldId id="1087" r:id="rId13"/>
    <p:sldId id="1088" r:id="rId14"/>
    <p:sldId id="1037" r:id="rId15"/>
    <p:sldId id="1078" r:id="rId16"/>
    <p:sldId id="1079" r:id="rId17"/>
    <p:sldId id="1065" r:id="rId18"/>
    <p:sldId id="1081" r:id="rId19"/>
    <p:sldId id="1082" r:id="rId20"/>
    <p:sldId id="1083" r:id="rId21"/>
    <p:sldId id="1080" r:id="rId22"/>
    <p:sldId id="1084" r:id="rId23"/>
    <p:sldId id="1085" r:id="rId24"/>
    <p:sldId id="1090" r:id="rId25"/>
    <p:sldId id="1086" r:id="rId26"/>
    <p:sldId id="263" r:id="rId27"/>
    <p:sldId id="1070" r:id="rId28"/>
    <p:sldId id="1073" r:id="rId29"/>
    <p:sldId id="325" r:id="rId30"/>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a:srgbClr val="FFFF00"/>
    <a:srgbClr val="FFCC00"/>
    <a:srgbClr val="000000"/>
    <a:srgbClr val="A50021"/>
    <a:srgbClr val="CC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0221" autoAdjust="0"/>
  </p:normalViewPr>
  <p:slideViewPr>
    <p:cSldViewPr>
      <p:cViewPr varScale="1">
        <p:scale>
          <a:sx n="119" d="100"/>
          <a:sy n="119"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6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39BDFC8-C30F-4D59-80EF-0B3434D26DE4}" type="slidenum">
              <a:rPr lang="de-DE" altLang="de-DE"/>
              <a:pPr/>
              <a:t>‹Nr.›</a:t>
            </a:fld>
            <a:endParaRPr lang="de-DE" altLang="de-DE"/>
          </a:p>
        </p:txBody>
      </p:sp>
    </p:spTree>
    <p:extLst>
      <p:ext uri="{BB962C8B-B14F-4D97-AF65-F5344CB8AC3E}">
        <p14:creationId xmlns:p14="http://schemas.microsoft.com/office/powerpoint/2010/main" val="3714637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pPr lvl="0"/>
            <a:r>
              <a:rPr lang="de-CH" altLang="de-DE" noProof="0" smtClean="0"/>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pPr lvl="0"/>
            <a:r>
              <a:rPr lang="de-CH" altLang="de-DE"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ltLang="de-DE"/>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ltLang="de-DE"/>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935B4EA6-F456-4CA3-B0DB-04EAE334C31E}" type="slidenum">
              <a:rPr lang="de-CH" altLang="de-DE"/>
              <a:pPr/>
              <a:t>‹Nr.›</a:t>
            </a:fld>
            <a:endParaRPr lang="de-CH" altLang="de-DE"/>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7502D025-D434-4158-B028-7FD53B9A84A9}" type="slidenum">
              <a:rPr lang="de-CH" altLang="de-DE"/>
              <a:pPr/>
              <a:t>‹Nr.›</a:t>
            </a:fld>
            <a:endParaRPr lang="de-CH" altLang="de-DE"/>
          </a:p>
        </p:txBody>
      </p:sp>
    </p:spTree>
    <p:extLst>
      <p:ext uri="{BB962C8B-B14F-4D97-AF65-F5344CB8AC3E}">
        <p14:creationId xmlns:p14="http://schemas.microsoft.com/office/powerpoint/2010/main" val="294569901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505383D6-6AF1-4F52-8B6A-E5A3078DD74C}" type="slidenum">
              <a:rPr lang="de-CH" altLang="de-DE"/>
              <a:pPr/>
              <a:t>‹Nr.›</a:t>
            </a:fld>
            <a:endParaRPr lang="de-CH" altLang="de-DE"/>
          </a:p>
        </p:txBody>
      </p:sp>
    </p:spTree>
    <p:extLst>
      <p:ext uri="{BB962C8B-B14F-4D97-AF65-F5344CB8AC3E}">
        <p14:creationId xmlns:p14="http://schemas.microsoft.com/office/powerpoint/2010/main" val="32413567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altLang="de-DE" noProof="0" smtClean="0"/>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pPr lvl="0"/>
            <a:r>
              <a:rPr lang="de-CH" altLang="de-DE" noProof="0" smtClean="0"/>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ltLang="de-DE"/>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ltLang="de-DE"/>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EA5DCC67-3773-47DE-83C0-82FCCC6AFC0B}" type="slidenum">
              <a:rPr lang="de-CH" altLang="de-DE"/>
              <a:pPr/>
              <a:t>‹Nr.›</a:t>
            </a:fld>
            <a:endParaRPr lang="de-CH" altLang="de-DE"/>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2EB98A08-E8F7-4F51-AC01-0C42C5169082}" type="slidenum">
              <a:rPr lang="de-CH" altLang="de-DE"/>
              <a:pPr/>
              <a:t>‹Nr.›</a:t>
            </a:fld>
            <a:endParaRPr lang="de-CH" altLang="de-DE"/>
          </a:p>
        </p:txBody>
      </p:sp>
    </p:spTree>
    <p:extLst>
      <p:ext uri="{BB962C8B-B14F-4D97-AF65-F5344CB8AC3E}">
        <p14:creationId xmlns:p14="http://schemas.microsoft.com/office/powerpoint/2010/main" val="328163282"/>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3F2E07C4-F77F-4CA5-B63F-8D22EC29B478}" type="slidenum">
              <a:rPr lang="de-CH" altLang="de-DE"/>
              <a:pPr/>
              <a:t>‹Nr.›</a:t>
            </a:fld>
            <a:endParaRPr lang="de-CH" altLang="de-DE"/>
          </a:p>
        </p:txBody>
      </p:sp>
    </p:spTree>
    <p:extLst>
      <p:ext uri="{BB962C8B-B14F-4D97-AF65-F5344CB8AC3E}">
        <p14:creationId xmlns:p14="http://schemas.microsoft.com/office/powerpoint/2010/main" val="38181270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003B3140-BAC7-4870-9EED-62A275C81A7B}" type="slidenum">
              <a:rPr lang="de-CH" altLang="de-DE"/>
              <a:pPr/>
              <a:t>‹Nr.›</a:t>
            </a:fld>
            <a:endParaRPr lang="de-CH" altLang="de-DE"/>
          </a:p>
        </p:txBody>
      </p:sp>
    </p:spTree>
    <p:extLst>
      <p:ext uri="{BB962C8B-B14F-4D97-AF65-F5344CB8AC3E}">
        <p14:creationId xmlns:p14="http://schemas.microsoft.com/office/powerpoint/2010/main" val="2293515663"/>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ltLang="de-DE"/>
          </a:p>
        </p:txBody>
      </p:sp>
      <p:sp>
        <p:nvSpPr>
          <p:cNvPr id="8" name="Fußzeilenplatzhalter 7"/>
          <p:cNvSpPr>
            <a:spLocks noGrp="1"/>
          </p:cNvSpPr>
          <p:nvPr>
            <p:ph type="ftr" sz="quarter" idx="11"/>
          </p:nvPr>
        </p:nvSpPr>
        <p:spPr/>
        <p:txBody>
          <a:bodyPr/>
          <a:lstStyle>
            <a:lvl1pPr>
              <a:defRPr/>
            </a:lvl1pPr>
          </a:lstStyle>
          <a:p>
            <a:endParaRPr lang="de-CH" altLang="de-DE"/>
          </a:p>
        </p:txBody>
      </p:sp>
      <p:sp>
        <p:nvSpPr>
          <p:cNvPr id="9" name="Foliennummernplatzhalter 8"/>
          <p:cNvSpPr>
            <a:spLocks noGrp="1"/>
          </p:cNvSpPr>
          <p:nvPr>
            <p:ph type="sldNum" sz="quarter" idx="12"/>
          </p:nvPr>
        </p:nvSpPr>
        <p:spPr/>
        <p:txBody>
          <a:bodyPr/>
          <a:lstStyle>
            <a:lvl1pPr>
              <a:defRPr/>
            </a:lvl1pPr>
          </a:lstStyle>
          <a:p>
            <a:fld id="{EA58F304-3D46-4AAD-9527-EA3404455472}" type="slidenum">
              <a:rPr lang="de-CH" altLang="de-DE"/>
              <a:pPr/>
              <a:t>‹Nr.›</a:t>
            </a:fld>
            <a:endParaRPr lang="de-CH" altLang="de-DE"/>
          </a:p>
        </p:txBody>
      </p:sp>
    </p:spTree>
    <p:extLst>
      <p:ext uri="{BB962C8B-B14F-4D97-AF65-F5344CB8AC3E}">
        <p14:creationId xmlns:p14="http://schemas.microsoft.com/office/powerpoint/2010/main" val="108351908"/>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ltLang="de-DE"/>
          </a:p>
        </p:txBody>
      </p:sp>
      <p:sp>
        <p:nvSpPr>
          <p:cNvPr id="4" name="Fußzeilenplatzhalter 3"/>
          <p:cNvSpPr>
            <a:spLocks noGrp="1"/>
          </p:cNvSpPr>
          <p:nvPr>
            <p:ph type="ftr" sz="quarter" idx="11"/>
          </p:nvPr>
        </p:nvSpPr>
        <p:spPr/>
        <p:txBody>
          <a:bodyPr/>
          <a:lstStyle>
            <a:lvl1pPr>
              <a:defRPr/>
            </a:lvl1pPr>
          </a:lstStyle>
          <a:p>
            <a:endParaRPr lang="de-CH" altLang="de-DE"/>
          </a:p>
        </p:txBody>
      </p:sp>
      <p:sp>
        <p:nvSpPr>
          <p:cNvPr id="5" name="Foliennummernplatzhalter 4"/>
          <p:cNvSpPr>
            <a:spLocks noGrp="1"/>
          </p:cNvSpPr>
          <p:nvPr>
            <p:ph type="sldNum" sz="quarter" idx="12"/>
          </p:nvPr>
        </p:nvSpPr>
        <p:spPr/>
        <p:txBody>
          <a:bodyPr/>
          <a:lstStyle>
            <a:lvl1pPr>
              <a:defRPr/>
            </a:lvl1pPr>
          </a:lstStyle>
          <a:p>
            <a:fld id="{C0BDE515-B14B-48A0-875B-E7DFD5C58E9B}" type="slidenum">
              <a:rPr lang="de-CH" altLang="de-DE"/>
              <a:pPr/>
              <a:t>‹Nr.›</a:t>
            </a:fld>
            <a:endParaRPr lang="de-CH" altLang="de-DE"/>
          </a:p>
        </p:txBody>
      </p:sp>
    </p:spTree>
    <p:extLst>
      <p:ext uri="{BB962C8B-B14F-4D97-AF65-F5344CB8AC3E}">
        <p14:creationId xmlns:p14="http://schemas.microsoft.com/office/powerpoint/2010/main" val="3917301808"/>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ltLang="de-DE"/>
          </a:p>
        </p:txBody>
      </p:sp>
      <p:sp>
        <p:nvSpPr>
          <p:cNvPr id="3" name="Fußzeilenplatzhalter 2"/>
          <p:cNvSpPr>
            <a:spLocks noGrp="1"/>
          </p:cNvSpPr>
          <p:nvPr>
            <p:ph type="ftr" sz="quarter" idx="11"/>
          </p:nvPr>
        </p:nvSpPr>
        <p:spPr/>
        <p:txBody>
          <a:bodyPr/>
          <a:lstStyle>
            <a:lvl1pPr>
              <a:defRPr/>
            </a:lvl1pPr>
          </a:lstStyle>
          <a:p>
            <a:endParaRPr lang="de-CH" altLang="de-DE"/>
          </a:p>
        </p:txBody>
      </p:sp>
      <p:sp>
        <p:nvSpPr>
          <p:cNvPr id="4" name="Foliennummernplatzhalter 3"/>
          <p:cNvSpPr>
            <a:spLocks noGrp="1"/>
          </p:cNvSpPr>
          <p:nvPr>
            <p:ph type="sldNum" sz="quarter" idx="12"/>
          </p:nvPr>
        </p:nvSpPr>
        <p:spPr/>
        <p:txBody>
          <a:bodyPr/>
          <a:lstStyle>
            <a:lvl1pPr>
              <a:defRPr/>
            </a:lvl1pPr>
          </a:lstStyle>
          <a:p>
            <a:fld id="{3C758283-38BB-4F7E-8937-350EC5F22DD0}" type="slidenum">
              <a:rPr lang="de-CH" altLang="de-DE"/>
              <a:pPr/>
              <a:t>‹Nr.›</a:t>
            </a:fld>
            <a:endParaRPr lang="de-CH" altLang="de-DE"/>
          </a:p>
        </p:txBody>
      </p:sp>
    </p:spTree>
    <p:extLst>
      <p:ext uri="{BB962C8B-B14F-4D97-AF65-F5344CB8AC3E}">
        <p14:creationId xmlns:p14="http://schemas.microsoft.com/office/powerpoint/2010/main" val="169463062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DB41CBFC-564A-4EF1-B933-6BD59C9CDEE4}" type="slidenum">
              <a:rPr lang="de-CH" altLang="de-DE"/>
              <a:pPr/>
              <a:t>‹Nr.›</a:t>
            </a:fld>
            <a:endParaRPr lang="de-CH" altLang="de-DE"/>
          </a:p>
        </p:txBody>
      </p:sp>
    </p:spTree>
    <p:extLst>
      <p:ext uri="{BB962C8B-B14F-4D97-AF65-F5344CB8AC3E}">
        <p14:creationId xmlns:p14="http://schemas.microsoft.com/office/powerpoint/2010/main" val="73435397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277F0C26-0CD3-4ABE-8D9B-EEBC32511F3A}" type="slidenum">
              <a:rPr lang="de-CH" altLang="de-DE"/>
              <a:pPr/>
              <a:t>‹Nr.›</a:t>
            </a:fld>
            <a:endParaRPr lang="de-CH" altLang="de-DE"/>
          </a:p>
        </p:txBody>
      </p:sp>
    </p:spTree>
    <p:extLst>
      <p:ext uri="{BB962C8B-B14F-4D97-AF65-F5344CB8AC3E}">
        <p14:creationId xmlns:p14="http://schemas.microsoft.com/office/powerpoint/2010/main" val="1824943020"/>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2E2DA775-4AF3-4158-913A-5E3C51C2733F}" type="slidenum">
              <a:rPr lang="de-CH" altLang="de-DE"/>
              <a:pPr/>
              <a:t>‹Nr.›</a:t>
            </a:fld>
            <a:endParaRPr lang="de-CH" altLang="de-DE"/>
          </a:p>
        </p:txBody>
      </p:sp>
    </p:spTree>
    <p:extLst>
      <p:ext uri="{BB962C8B-B14F-4D97-AF65-F5344CB8AC3E}">
        <p14:creationId xmlns:p14="http://schemas.microsoft.com/office/powerpoint/2010/main" val="69917801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5B4A3ECF-27BE-4F03-92C0-358B273C8DCC}" type="slidenum">
              <a:rPr lang="de-CH" altLang="de-DE"/>
              <a:pPr/>
              <a:t>‹Nr.›</a:t>
            </a:fld>
            <a:endParaRPr lang="de-CH" altLang="de-DE"/>
          </a:p>
        </p:txBody>
      </p:sp>
    </p:spTree>
    <p:extLst>
      <p:ext uri="{BB962C8B-B14F-4D97-AF65-F5344CB8AC3E}">
        <p14:creationId xmlns:p14="http://schemas.microsoft.com/office/powerpoint/2010/main" val="2158238347"/>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6BFAAF73-2B0D-4537-9305-928B9A4C53FC}" type="slidenum">
              <a:rPr lang="de-CH" altLang="de-DE"/>
              <a:pPr/>
              <a:t>‹Nr.›</a:t>
            </a:fld>
            <a:endParaRPr lang="de-CH" altLang="de-DE"/>
          </a:p>
        </p:txBody>
      </p:sp>
    </p:spTree>
    <p:extLst>
      <p:ext uri="{BB962C8B-B14F-4D97-AF65-F5344CB8AC3E}">
        <p14:creationId xmlns:p14="http://schemas.microsoft.com/office/powerpoint/2010/main" val="47499841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DCF89D41-105C-4299-8F65-29B6CA792084}" type="slidenum">
              <a:rPr lang="de-CH" altLang="de-DE"/>
              <a:pPr/>
              <a:t>‹Nr.›</a:t>
            </a:fld>
            <a:endParaRPr lang="de-CH" altLang="de-DE"/>
          </a:p>
        </p:txBody>
      </p:sp>
    </p:spTree>
    <p:extLst>
      <p:ext uri="{BB962C8B-B14F-4D97-AF65-F5344CB8AC3E}">
        <p14:creationId xmlns:p14="http://schemas.microsoft.com/office/powerpoint/2010/main" val="370617946"/>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F04D78D4-EE4E-4765-8104-961D25889E50}" type="slidenum">
              <a:rPr lang="de-CH" altLang="de-DE"/>
              <a:pPr/>
              <a:t>‹Nr.›</a:t>
            </a:fld>
            <a:endParaRPr lang="de-CH" altLang="de-DE"/>
          </a:p>
        </p:txBody>
      </p:sp>
    </p:spTree>
    <p:extLst>
      <p:ext uri="{BB962C8B-B14F-4D97-AF65-F5344CB8AC3E}">
        <p14:creationId xmlns:p14="http://schemas.microsoft.com/office/powerpoint/2010/main" val="161395348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ltLang="de-DE"/>
          </a:p>
        </p:txBody>
      </p:sp>
      <p:sp>
        <p:nvSpPr>
          <p:cNvPr id="8" name="Fußzeilenplatzhalter 7"/>
          <p:cNvSpPr>
            <a:spLocks noGrp="1"/>
          </p:cNvSpPr>
          <p:nvPr>
            <p:ph type="ftr" sz="quarter" idx="11"/>
          </p:nvPr>
        </p:nvSpPr>
        <p:spPr/>
        <p:txBody>
          <a:bodyPr/>
          <a:lstStyle>
            <a:lvl1pPr>
              <a:defRPr/>
            </a:lvl1pPr>
          </a:lstStyle>
          <a:p>
            <a:endParaRPr lang="de-CH" altLang="de-DE"/>
          </a:p>
        </p:txBody>
      </p:sp>
      <p:sp>
        <p:nvSpPr>
          <p:cNvPr id="9" name="Foliennummernplatzhalter 8"/>
          <p:cNvSpPr>
            <a:spLocks noGrp="1"/>
          </p:cNvSpPr>
          <p:nvPr>
            <p:ph type="sldNum" sz="quarter" idx="12"/>
          </p:nvPr>
        </p:nvSpPr>
        <p:spPr/>
        <p:txBody>
          <a:bodyPr/>
          <a:lstStyle>
            <a:lvl1pPr>
              <a:defRPr/>
            </a:lvl1pPr>
          </a:lstStyle>
          <a:p>
            <a:fld id="{C27FFE30-62A4-44C9-8BC5-5D8CD92AEEBC}" type="slidenum">
              <a:rPr lang="de-CH" altLang="de-DE"/>
              <a:pPr/>
              <a:t>‹Nr.›</a:t>
            </a:fld>
            <a:endParaRPr lang="de-CH" altLang="de-DE"/>
          </a:p>
        </p:txBody>
      </p:sp>
    </p:spTree>
    <p:extLst>
      <p:ext uri="{BB962C8B-B14F-4D97-AF65-F5344CB8AC3E}">
        <p14:creationId xmlns:p14="http://schemas.microsoft.com/office/powerpoint/2010/main" val="384008315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ltLang="de-DE"/>
          </a:p>
        </p:txBody>
      </p:sp>
      <p:sp>
        <p:nvSpPr>
          <p:cNvPr id="4" name="Fußzeilenplatzhalter 3"/>
          <p:cNvSpPr>
            <a:spLocks noGrp="1"/>
          </p:cNvSpPr>
          <p:nvPr>
            <p:ph type="ftr" sz="quarter" idx="11"/>
          </p:nvPr>
        </p:nvSpPr>
        <p:spPr/>
        <p:txBody>
          <a:bodyPr/>
          <a:lstStyle>
            <a:lvl1pPr>
              <a:defRPr/>
            </a:lvl1pPr>
          </a:lstStyle>
          <a:p>
            <a:endParaRPr lang="de-CH" altLang="de-DE"/>
          </a:p>
        </p:txBody>
      </p:sp>
      <p:sp>
        <p:nvSpPr>
          <p:cNvPr id="5" name="Foliennummernplatzhalter 4"/>
          <p:cNvSpPr>
            <a:spLocks noGrp="1"/>
          </p:cNvSpPr>
          <p:nvPr>
            <p:ph type="sldNum" sz="quarter" idx="12"/>
          </p:nvPr>
        </p:nvSpPr>
        <p:spPr/>
        <p:txBody>
          <a:bodyPr/>
          <a:lstStyle>
            <a:lvl1pPr>
              <a:defRPr/>
            </a:lvl1pPr>
          </a:lstStyle>
          <a:p>
            <a:fld id="{BE616423-EDC3-49B2-ADD0-1666A1A1BC74}" type="slidenum">
              <a:rPr lang="de-CH" altLang="de-DE"/>
              <a:pPr/>
              <a:t>‹Nr.›</a:t>
            </a:fld>
            <a:endParaRPr lang="de-CH" altLang="de-DE"/>
          </a:p>
        </p:txBody>
      </p:sp>
    </p:spTree>
    <p:extLst>
      <p:ext uri="{BB962C8B-B14F-4D97-AF65-F5344CB8AC3E}">
        <p14:creationId xmlns:p14="http://schemas.microsoft.com/office/powerpoint/2010/main" val="9883545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ltLang="de-DE"/>
          </a:p>
        </p:txBody>
      </p:sp>
      <p:sp>
        <p:nvSpPr>
          <p:cNvPr id="3" name="Fußzeilenplatzhalter 2"/>
          <p:cNvSpPr>
            <a:spLocks noGrp="1"/>
          </p:cNvSpPr>
          <p:nvPr>
            <p:ph type="ftr" sz="quarter" idx="11"/>
          </p:nvPr>
        </p:nvSpPr>
        <p:spPr/>
        <p:txBody>
          <a:bodyPr/>
          <a:lstStyle>
            <a:lvl1pPr>
              <a:defRPr/>
            </a:lvl1pPr>
          </a:lstStyle>
          <a:p>
            <a:endParaRPr lang="de-CH" altLang="de-DE"/>
          </a:p>
        </p:txBody>
      </p:sp>
      <p:sp>
        <p:nvSpPr>
          <p:cNvPr id="4" name="Foliennummernplatzhalter 3"/>
          <p:cNvSpPr>
            <a:spLocks noGrp="1"/>
          </p:cNvSpPr>
          <p:nvPr>
            <p:ph type="sldNum" sz="quarter" idx="12"/>
          </p:nvPr>
        </p:nvSpPr>
        <p:spPr/>
        <p:txBody>
          <a:bodyPr/>
          <a:lstStyle>
            <a:lvl1pPr>
              <a:defRPr/>
            </a:lvl1pPr>
          </a:lstStyle>
          <a:p>
            <a:fld id="{ABA7DB5F-E93D-493E-B41D-A8E528D64DC1}" type="slidenum">
              <a:rPr lang="de-CH" altLang="de-DE"/>
              <a:pPr/>
              <a:t>‹Nr.›</a:t>
            </a:fld>
            <a:endParaRPr lang="de-CH" altLang="de-DE"/>
          </a:p>
        </p:txBody>
      </p:sp>
    </p:spTree>
    <p:extLst>
      <p:ext uri="{BB962C8B-B14F-4D97-AF65-F5344CB8AC3E}">
        <p14:creationId xmlns:p14="http://schemas.microsoft.com/office/powerpoint/2010/main" val="186324290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9044C9CB-25CB-4633-A901-7821AC846128}" type="slidenum">
              <a:rPr lang="de-CH" altLang="de-DE"/>
              <a:pPr/>
              <a:t>‹Nr.›</a:t>
            </a:fld>
            <a:endParaRPr lang="de-CH" altLang="de-DE"/>
          </a:p>
        </p:txBody>
      </p:sp>
    </p:spTree>
    <p:extLst>
      <p:ext uri="{BB962C8B-B14F-4D97-AF65-F5344CB8AC3E}">
        <p14:creationId xmlns:p14="http://schemas.microsoft.com/office/powerpoint/2010/main" val="1796641658"/>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288F6E44-391F-4B2C-9517-0085AC15180E}" type="slidenum">
              <a:rPr lang="de-CH" altLang="de-DE"/>
              <a:pPr/>
              <a:t>‹Nr.›</a:t>
            </a:fld>
            <a:endParaRPr lang="de-CH" altLang="de-DE"/>
          </a:p>
        </p:txBody>
      </p:sp>
    </p:spTree>
    <p:extLst>
      <p:ext uri="{BB962C8B-B14F-4D97-AF65-F5344CB8AC3E}">
        <p14:creationId xmlns:p14="http://schemas.microsoft.com/office/powerpoint/2010/main" val="23315641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ltLang="de-DE"/>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ltLang="de-DE"/>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BA901A26-3778-490F-9BA9-E7E90BA3E815}" type="slidenum">
              <a:rPr lang="de-CH" altLang="de-DE"/>
              <a:pPr/>
              <a:t>‹Nr.›</a:t>
            </a:fld>
            <a:endParaRPr lang="de-CH" altLang="de-DE"/>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ltLang="de-DE"/>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ltLang="de-DE"/>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7EBA54F4-882C-47BE-B9AA-7607BE72A7DE}" type="slidenum">
              <a:rPr lang="de-CH" altLang="de-DE"/>
              <a:pPr/>
              <a:t>‹Nr.›</a:t>
            </a:fld>
            <a:endParaRPr lang="de-CH" altLang="de-DE"/>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79388" y="365125"/>
            <a:ext cx="8748712" cy="2471446"/>
          </a:xfrm>
          <a:noFill/>
        </p:spPr>
        <p:txBody>
          <a:bodyPr anchor="t">
            <a:spAutoFit/>
          </a:bodyPr>
          <a:lstStyle/>
          <a:p>
            <a:pPr algn="l"/>
            <a:r>
              <a:rPr lang="de-DE" altLang="de-DE" sz="9600" dirty="0" smtClean="0">
                <a:solidFill>
                  <a:schemeClr val="bg1"/>
                </a:solidFill>
                <a:latin typeface="Univers Com 65 Bold" panose="020B0703030502020204" pitchFamily="34" charset="0"/>
              </a:rPr>
              <a:t>Dankt Gott, dem Vater</a:t>
            </a:r>
            <a:endParaRPr lang="de-CH" altLang="de-DE" sz="9600" dirty="0">
              <a:solidFill>
                <a:schemeClr val="bg1"/>
              </a:solidFill>
              <a:latin typeface="Univers Com 65 Bold" panose="020B0703030502020204" pitchFamily="34" charset="0"/>
            </a:endParaRPr>
          </a:p>
        </p:txBody>
      </p:sp>
      <p:sp>
        <p:nvSpPr>
          <p:cNvPr id="51208" name="Rectangle 8"/>
          <p:cNvSpPr>
            <a:spLocks noChangeArrowheads="1"/>
          </p:cNvSpPr>
          <p:nvPr/>
        </p:nvSpPr>
        <p:spPr bwMode="auto">
          <a:xfrm>
            <a:off x="109538" y="6021388"/>
            <a:ext cx="7775575" cy="792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spcBef>
                <a:spcPct val="20000"/>
              </a:spcBef>
              <a:defRPr sz="3200">
                <a:solidFill>
                  <a:srgbClr val="FFFFFF"/>
                </a:solidFill>
                <a:latin typeface="Arial Rounded MT Bold" pitchFamily="34"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de-CH" altLang="de-DE" sz="3600" dirty="0">
                <a:latin typeface="Univers Com 65 Bold" panose="020B0703030502020204" pitchFamily="34" charset="0"/>
              </a:rPr>
              <a:t>Gedanken zum Jahresschluss</a:t>
            </a: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3586" name="Rectangle 2"/>
          <p:cNvSpPr>
            <a:spLocks noGrp="1" noChangeArrowheads="1"/>
          </p:cNvSpPr>
          <p:nvPr>
            <p:ph type="ctrTitle"/>
          </p:nvPr>
        </p:nvSpPr>
        <p:spPr>
          <a:xfrm>
            <a:off x="107505" y="44450"/>
            <a:ext cx="8712645" cy="286232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3600" dirty="0">
                <a:latin typeface="Univers Com 55" panose="020B0603020202020204" pitchFamily="34" charset="0"/>
              </a:rPr>
              <a:t>„Gott hat nicht einmal seinen eigenen Sohn verschont, sondern hat ihn für uns alle hergegeben. Wird uns dann zusammen mit seinem Sohn nicht auch alles andere geschenkt werden?“</a:t>
            </a:r>
            <a:endParaRPr lang="de-CH" altLang="de-DE" sz="3600" dirty="0">
              <a:latin typeface="Univers Com 55" panose="020B0603020202020204" pitchFamily="34" charset="0"/>
            </a:endParaRPr>
          </a:p>
        </p:txBody>
      </p:sp>
      <p:sp>
        <p:nvSpPr>
          <p:cNvPr id="963587" name="Rectangle 3"/>
          <p:cNvSpPr>
            <a:spLocks noChangeArrowheads="1"/>
          </p:cNvSpPr>
          <p:nvPr/>
        </p:nvSpPr>
        <p:spPr bwMode="auto">
          <a:xfrm>
            <a:off x="395536" y="3068960"/>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Römer-Brief 8,32</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73829" name="Oval 5"/>
          <p:cNvSpPr>
            <a:spLocks noChangeArrowheads="1"/>
          </p:cNvSpPr>
          <p:nvPr/>
        </p:nvSpPr>
        <p:spPr bwMode="auto">
          <a:xfrm>
            <a:off x="3779838" y="2924175"/>
            <a:ext cx="1279525" cy="1127125"/>
          </a:xfrm>
          <a:prstGeom prst="ellipse">
            <a:avLst/>
          </a:prstGeom>
          <a:solidFill>
            <a:srgbClr val="0000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anchor="ctr">
            <a:spAutoFit/>
          </a:bodyPr>
          <a:lstStyle/>
          <a:p>
            <a:pPr algn="ctr"/>
            <a:endParaRPr lang="de-DE" altLang="de-DE">
              <a:solidFill>
                <a:srgbClr val="000000"/>
              </a:solidFill>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74850" name="Oval 2"/>
          <p:cNvSpPr>
            <a:spLocks noChangeArrowheads="1"/>
          </p:cNvSpPr>
          <p:nvPr/>
        </p:nvSpPr>
        <p:spPr bwMode="auto">
          <a:xfrm>
            <a:off x="3779838" y="2924175"/>
            <a:ext cx="1279525" cy="1127125"/>
          </a:xfrm>
          <a:prstGeom prst="ellipse">
            <a:avLst/>
          </a:prstGeom>
          <a:solidFill>
            <a:srgbClr val="0000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anchor="ctr">
            <a:spAutoFit/>
          </a:bodyPr>
          <a:lstStyle/>
          <a:p>
            <a:pPr algn="ctr"/>
            <a:endParaRPr lang="de-DE" altLang="de-DE">
              <a:solidFill>
                <a:srgbClr val="000000"/>
              </a:solidFill>
            </a:endParaRPr>
          </a:p>
        </p:txBody>
      </p:sp>
      <p:sp>
        <p:nvSpPr>
          <p:cNvPr id="974851" name="Rectangle 3"/>
          <p:cNvSpPr>
            <a:spLocks noGrp="1" noChangeArrowheads="1"/>
          </p:cNvSpPr>
          <p:nvPr>
            <p:ph type="ctrTitle"/>
          </p:nvPr>
        </p:nvSpPr>
        <p:spPr>
          <a:xfrm>
            <a:off x="179388" y="44450"/>
            <a:ext cx="8856662" cy="1077218"/>
          </a:xfr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l">
              <a:lnSpc>
                <a:spcPct val="100000"/>
              </a:lnSpc>
              <a:spcBef>
                <a:spcPct val="50000"/>
              </a:spcBef>
            </a:pPr>
            <a:r>
              <a:rPr lang="de-DE" altLang="de-DE" sz="3200" kern="1200" dirty="0">
                <a:solidFill>
                  <a:srgbClr val="000066"/>
                </a:solidFill>
                <a:latin typeface="Arial Rounded MT Bold" pitchFamily="34" charset="0"/>
                <a:ea typeface="+mn-ea"/>
                <a:cs typeface="+mn-cs"/>
              </a:rPr>
              <a:t>„Wer ständig in den Abgrund </a:t>
            </a:r>
            <a:r>
              <a:rPr lang="de-DE" altLang="de-DE" sz="3200" kern="1200" dirty="0" smtClean="0">
                <a:solidFill>
                  <a:srgbClr val="000066"/>
                </a:solidFill>
                <a:latin typeface="Arial Rounded MT Bold" pitchFamily="34" charset="0"/>
                <a:ea typeface="+mn-ea"/>
                <a:cs typeface="+mn-cs"/>
              </a:rPr>
              <a:t>schaut,</a:t>
            </a:r>
            <a:br>
              <a:rPr lang="de-DE" altLang="de-DE" sz="3200" kern="1200" dirty="0" smtClean="0">
                <a:solidFill>
                  <a:srgbClr val="000066"/>
                </a:solidFill>
                <a:latin typeface="Arial Rounded MT Bold" pitchFamily="34" charset="0"/>
                <a:ea typeface="+mn-ea"/>
                <a:cs typeface="+mn-cs"/>
              </a:rPr>
            </a:br>
            <a:r>
              <a:rPr lang="de-DE" altLang="de-DE" sz="3200" kern="1200" dirty="0" smtClean="0">
                <a:solidFill>
                  <a:srgbClr val="000066"/>
                </a:solidFill>
                <a:latin typeface="Arial Rounded MT Bold" pitchFamily="34" charset="0"/>
                <a:ea typeface="+mn-ea"/>
                <a:cs typeface="+mn-cs"/>
              </a:rPr>
              <a:t>stürzt </a:t>
            </a:r>
            <a:r>
              <a:rPr lang="de-DE" altLang="de-DE" sz="3200" kern="1200" dirty="0">
                <a:solidFill>
                  <a:srgbClr val="000066"/>
                </a:solidFill>
                <a:latin typeface="Arial Rounded MT Bold" pitchFamily="34" charset="0"/>
                <a:ea typeface="+mn-ea"/>
                <a:cs typeface="+mn-cs"/>
              </a:rPr>
              <a:t>hinein!“</a:t>
            </a:r>
            <a:endParaRPr lang="de-CH" altLang="de-DE" sz="3200" kern="1200" dirty="0">
              <a:solidFill>
                <a:srgbClr val="000066"/>
              </a:solidFill>
              <a:latin typeface="Arial Rounded MT Bold" pitchFamily="34" charset="0"/>
              <a:ea typeface="+mn-ea"/>
              <a:cs typeface="+mn-cs"/>
            </a:endParaRPr>
          </a:p>
        </p:txBody>
      </p:sp>
      <p:sp>
        <p:nvSpPr>
          <p:cNvPr id="974852" name="Rectangle 4"/>
          <p:cNvSpPr>
            <a:spLocks noChangeArrowheads="1"/>
          </p:cNvSpPr>
          <p:nvPr/>
        </p:nvSpPr>
        <p:spPr bwMode="auto">
          <a:xfrm>
            <a:off x="179388" y="5949950"/>
            <a:ext cx="8856662" cy="57943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lgn="ctr">
              <a:lnSpc>
                <a:spcPct val="80000"/>
              </a:lnSpc>
              <a:defRPr sz="4400">
                <a:solidFill>
                  <a:srgbClr val="FFFFFF"/>
                </a:solidFill>
                <a:latin typeface="Arial Rounded MT Bold" pitchFamily="34" charset="0"/>
              </a:defRPr>
            </a:lvl1pPr>
            <a:lvl2pPr algn="ctr">
              <a:lnSpc>
                <a:spcPct val="80000"/>
              </a:lnSpc>
              <a:defRPr sz="4400">
                <a:solidFill>
                  <a:srgbClr val="FFFFFF"/>
                </a:solidFill>
                <a:latin typeface="Arial Rounded MT Bold" pitchFamily="34" charset="0"/>
              </a:defRPr>
            </a:lvl2pPr>
            <a:lvl3pPr algn="ctr">
              <a:lnSpc>
                <a:spcPct val="80000"/>
              </a:lnSpc>
              <a:defRPr sz="4400">
                <a:solidFill>
                  <a:srgbClr val="FFFFFF"/>
                </a:solidFill>
                <a:latin typeface="Arial Rounded MT Bold" pitchFamily="34" charset="0"/>
              </a:defRPr>
            </a:lvl3pPr>
            <a:lvl4pPr algn="ctr">
              <a:lnSpc>
                <a:spcPct val="80000"/>
              </a:lnSpc>
              <a:defRPr sz="4400">
                <a:solidFill>
                  <a:srgbClr val="FFFFFF"/>
                </a:solidFill>
                <a:latin typeface="Arial Rounded MT Bold" pitchFamily="34" charset="0"/>
              </a:defRPr>
            </a:lvl4pPr>
            <a:lvl5pPr algn="ctr">
              <a:lnSpc>
                <a:spcPct val="80000"/>
              </a:lnSpc>
              <a:defRPr sz="4400">
                <a:solidFill>
                  <a:srgbClr val="FFFFFF"/>
                </a:solidFill>
                <a:latin typeface="Arial Rounded MT Bold" pitchFamily="34" charset="0"/>
              </a:defRPr>
            </a:lvl5pPr>
            <a:lvl6pPr marL="457200" algn="ctr" fontAlgn="base">
              <a:lnSpc>
                <a:spcPct val="80000"/>
              </a:lnSpc>
              <a:spcBef>
                <a:spcPct val="0"/>
              </a:spcBef>
              <a:spcAft>
                <a:spcPct val="0"/>
              </a:spcAft>
              <a:defRPr sz="4400">
                <a:solidFill>
                  <a:srgbClr val="FFFFFF"/>
                </a:solidFill>
                <a:latin typeface="Arial Rounded MT Bold" pitchFamily="34" charset="0"/>
              </a:defRPr>
            </a:lvl6pPr>
            <a:lvl7pPr marL="914400" algn="ctr" fontAlgn="base">
              <a:lnSpc>
                <a:spcPct val="80000"/>
              </a:lnSpc>
              <a:spcBef>
                <a:spcPct val="0"/>
              </a:spcBef>
              <a:spcAft>
                <a:spcPct val="0"/>
              </a:spcAft>
              <a:defRPr sz="4400">
                <a:solidFill>
                  <a:srgbClr val="FFFFFF"/>
                </a:solidFill>
                <a:latin typeface="Arial Rounded MT Bold" pitchFamily="34" charset="0"/>
              </a:defRPr>
            </a:lvl7pPr>
            <a:lvl8pPr marL="1371600" algn="ctr" fontAlgn="base">
              <a:lnSpc>
                <a:spcPct val="80000"/>
              </a:lnSpc>
              <a:spcBef>
                <a:spcPct val="0"/>
              </a:spcBef>
              <a:spcAft>
                <a:spcPct val="0"/>
              </a:spcAft>
              <a:defRPr sz="4400">
                <a:solidFill>
                  <a:srgbClr val="FFFFFF"/>
                </a:solidFill>
                <a:latin typeface="Arial Rounded MT Bold" pitchFamily="34" charset="0"/>
              </a:defRPr>
            </a:lvl8pPr>
            <a:lvl9pPr marL="1828800" algn="ctr" fontAlgn="base">
              <a:lnSpc>
                <a:spcPct val="80000"/>
              </a:lnSpc>
              <a:spcBef>
                <a:spcPct val="0"/>
              </a:spcBef>
              <a:spcAft>
                <a:spcPct val="0"/>
              </a:spcAft>
              <a:defRPr sz="4400">
                <a:solidFill>
                  <a:srgbClr val="FFFFFF"/>
                </a:solidFill>
                <a:latin typeface="Arial Rounded MT Bold" pitchFamily="34" charset="0"/>
              </a:defRPr>
            </a:lvl9pPr>
          </a:lstStyle>
          <a:p>
            <a:pPr algn="r">
              <a:lnSpc>
                <a:spcPct val="100000"/>
              </a:lnSpc>
              <a:spcBef>
                <a:spcPct val="50000"/>
              </a:spcBef>
            </a:pPr>
            <a:r>
              <a:rPr lang="de-DE" altLang="de-DE" sz="3200" dirty="0">
                <a:solidFill>
                  <a:srgbClr val="000066"/>
                </a:solidFill>
              </a:rPr>
              <a:t>Friedrich Nietzsche</a:t>
            </a:r>
            <a:endParaRPr lang="de-CH" altLang="de-DE" sz="3200" dirty="0">
              <a:solidFill>
                <a:srgbClr val="000066"/>
              </a:solidFill>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106933" y="630507"/>
            <a:ext cx="8857555" cy="566245"/>
          </a:xfrm>
          <a:noFill/>
        </p:spPr>
        <p:txBody>
          <a:bodyPr wrap="square" anchor="t">
            <a:spAutoFit/>
          </a:bodyPr>
          <a:lstStyle/>
          <a:p>
            <a:pPr marL="1117600" indent="-1117600" algn="l"/>
            <a:r>
              <a:rPr lang="de-DE" altLang="de-DE" sz="3800" dirty="0">
                <a:solidFill>
                  <a:schemeClr val="bg1"/>
                </a:solidFill>
                <a:latin typeface="Univers Com 65 Bold" panose="020B0703030502020204" pitchFamily="34" charset="0"/>
              </a:rPr>
              <a:t>II.  Selbstverständlichkeit macht arm! </a:t>
            </a:r>
            <a:endParaRPr lang="de-CH" altLang="de-DE" sz="3800" dirty="0">
              <a:solidFill>
                <a:schemeClr val="bg1"/>
              </a:solidFill>
              <a:latin typeface="Univers Com 65 Bold" panose="020B07030305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4610" name="Rectangle 2"/>
          <p:cNvSpPr>
            <a:spLocks noGrp="1" noChangeArrowheads="1"/>
          </p:cNvSpPr>
          <p:nvPr>
            <p:ph type="ctrTitle"/>
          </p:nvPr>
        </p:nvSpPr>
        <p:spPr>
          <a:xfrm>
            <a:off x="179388" y="44450"/>
            <a:ext cx="8856662" cy="397031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3600" dirty="0">
                <a:latin typeface="Univers Com 55" panose="020B0603020202020204" pitchFamily="34" charset="0"/>
              </a:rPr>
              <a:t>„Trotz allem, was die Menschen über Gott wussten, erwiesen sie ihm nicht die Ehre, die ihm zukommt, und blieben ihm den Dank schuldig. Sie verloren sich in sinnlosen Gedankengängen, und in ihren Herzen, denen jede Einsicht fehlte, wurde es finster.“</a:t>
            </a:r>
            <a:endParaRPr lang="de-CH" altLang="de-DE" sz="3600" dirty="0">
              <a:latin typeface="Univers Com 55" panose="020B0603020202020204" pitchFamily="34" charset="0"/>
            </a:endParaRPr>
          </a:p>
        </p:txBody>
      </p:sp>
      <p:sp>
        <p:nvSpPr>
          <p:cNvPr id="964611" name="Rectangle 3"/>
          <p:cNvSpPr>
            <a:spLocks noChangeArrowheads="1"/>
          </p:cNvSpPr>
          <p:nvPr/>
        </p:nvSpPr>
        <p:spPr bwMode="auto">
          <a:xfrm>
            <a:off x="827088" y="3933056"/>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Römer-Brief 1,21</a:t>
            </a: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5634" name="Rectangle 2"/>
          <p:cNvSpPr>
            <a:spLocks noGrp="1" noChangeArrowheads="1"/>
          </p:cNvSpPr>
          <p:nvPr>
            <p:ph type="ctrTitle"/>
          </p:nvPr>
        </p:nvSpPr>
        <p:spPr>
          <a:xfrm>
            <a:off x="179388" y="44450"/>
            <a:ext cx="8856662" cy="3170099"/>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4000" dirty="0">
                <a:latin typeface="Univers Com 55" panose="020B0603020202020204" pitchFamily="34" charset="0"/>
              </a:rPr>
              <a:t>„Sie geben auch noch damit an, dass sie so unersättlich sind. Nichts zählt bei ihnen, nur ihr Gewinn. Sie danken dir </a:t>
            </a:r>
            <a:r>
              <a:rPr lang="de-DE" altLang="de-DE" sz="4000" dirty="0" smtClean="0">
                <a:latin typeface="Univers Com 55" panose="020B0603020202020204" pitchFamily="34" charset="0"/>
              </a:rPr>
              <a:t>nicht, Gott</a:t>
            </a:r>
            <a:r>
              <a:rPr lang="de-DE" altLang="de-DE" sz="4000" dirty="0">
                <a:latin typeface="Univers Com 55" panose="020B0603020202020204" pitchFamily="34" charset="0"/>
              </a:rPr>
              <a:t>, sie lästern dich nur!“</a:t>
            </a:r>
            <a:endParaRPr lang="de-CH" altLang="de-DE" sz="4000" dirty="0">
              <a:latin typeface="Univers Com 55" panose="020B0603020202020204" pitchFamily="34" charset="0"/>
            </a:endParaRPr>
          </a:p>
        </p:txBody>
      </p:sp>
      <p:sp>
        <p:nvSpPr>
          <p:cNvPr id="965635" name="Rectangle 3"/>
          <p:cNvSpPr>
            <a:spLocks noChangeArrowheads="1"/>
          </p:cNvSpPr>
          <p:nvPr/>
        </p:nvSpPr>
        <p:spPr bwMode="auto">
          <a:xfrm>
            <a:off x="478375" y="3140968"/>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Psalm 10,3</a:t>
            </a: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106363" y="44450"/>
            <a:ext cx="8786812" cy="212365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dirty="0">
                <a:latin typeface="Univers Com 55" panose="020B0603020202020204" pitchFamily="34" charset="0"/>
              </a:rPr>
              <a:t>„Er warf sich vor Jesu Füssen nieder und dankte ihm. Dieser Mann war ein Samaritaner.“</a:t>
            </a:r>
            <a:endParaRPr lang="de-CH" altLang="de-DE" dirty="0">
              <a:latin typeface="Univers Com 55" panose="020B0603020202020204" pitchFamily="34" charset="0"/>
            </a:endParaRPr>
          </a:p>
        </p:txBody>
      </p:sp>
      <p:sp>
        <p:nvSpPr>
          <p:cNvPr id="951299" name="Rectangle 3"/>
          <p:cNvSpPr>
            <a:spLocks noChangeArrowheads="1"/>
          </p:cNvSpPr>
          <p:nvPr/>
        </p:nvSpPr>
        <p:spPr bwMode="auto">
          <a:xfrm>
            <a:off x="755576" y="2492896"/>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Lukas-Evangelium 17,16</a:t>
            </a: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7682" name="Rectangle 2"/>
          <p:cNvSpPr>
            <a:spLocks noGrp="1" noChangeArrowheads="1"/>
          </p:cNvSpPr>
          <p:nvPr>
            <p:ph type="ctrTitle"/>
          </p:nvPr>
        </p:nvSpPr>
        <p:spPr>
          <a:xfrm>
            <a:off x="106363" y="44450"/>
            <a:ext cx="8786812" cy="2308324"/>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4800" dirty="0">
                <a:latin typeface="Univers Com 55" panose="020B0603020202020204" pitchFamily="34" charset="0"/>
              </a:rPr>
              <a:t>„Sind denn nicht alle zehn gesund geworden? Wo sind die anderen neun?“</a:t>
            </a:r>
            <a:endParaRPr lang="de-CH" altLang="de-DE" sz="4800" dirty="0">
              <a:latin typeface="Univers Com 55" panose="020B0603020202020204" pitchFamily="34" charset="0"/>
            </a:endParaRPr>
          </a:p>
        </p:txBody>
      </p:sp>
      <p:sp>
        <p:nvSpPr>
          <p:cNvPr id="967683" name="Rectangle 3"/>
          <p:cNvSpPr>
            <a:spLocks noChangeArrowheads="1"/>
          </p:cNvSpPr>
          <p:nvPr/>
        </p:nvSpPr>
        <p:spPr bwMode="auto">
          <a:xfrm>
            <a:off x="899417" y="2319263"/>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Lukas-Evangelium 17,17</a:t>
            </a: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8706" name="Rectangle 2"/>
          <p:cNvSpPr>
            <a:spLocks noGrp="1" noChangeArrowheads="1"/>
          </p:cNvSpPr>
          <p:nvPr>
            <p:ph type="ctrTitle"/>
          </p:nvPr>
        </p:nvSpPr>
        <p:spPr>
          <a:xfrm>
            <a:off x="106363" y="44450"/>
            <a:ext cx="8786812" cy="255454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4000" dirty="0">
                <a:latin typeface="Univers Com 55" panose="020B0603020202020204" pitchFamily="34" charset="0"/>
              </a:rPr>
              <a:t>„Ist es keinem </a:t>
            </a:r>
            <a:r>
              <a:rPr lang="de-DE" altLang="de-DE" sz="4000" dirty="0" err="1">
                <a:latin typeface="Univers Com 55" panose="020B0603020202020204" pitchFamily="34" charset="0"/>
              </a:rPr>
              <a:t>ausser</a:t>
            </a:r>
            <a:r>
              <a:rPr lang="de-DE" altLang="de-DE" sz="4000" dirty="0">
                <a:latin typeface="Univers Com 55" panose="020B0603020202020204" pitchFamily="34" charset="0"/>
              </a:rPr>
              <a:t> diesem Fremden in den Sinn gekommen, zurückzukehren und Gott die Ehre zu geben?“</a:t>
            </a:r>
            <a:endParaRPr lang="de-CH" altLang="de-DE" sz="4000" dirty="0">
              <a:latin typeface="Univers Com 55" panose="020B0603020202020204" pitchFamily="34" charset="0"/>
            </a:endParaRPr>
          </a:p>
        </p:txBody>
      </p:sp>
      <p:sp>
        <p:nvSpPr>
          <p:cNvPr id="968707" name="Rectangle 3"/>
          <p:cNvSpPr>
            <a:spLocks noChangeArrowheads="1"/>
          </p:cNvSpPr>
          <p:nvPr/>
        </p:nvSpPr>
        <p:spPr bwMode="auto">
          <a:xfrm>
            <a:off x="827409" y="2420888"/>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Lukas-Evangelium 17,18</a:t>
            </a: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9730" name="Rectangle 2"/>
          <p:cNvSpPr>
            <a:spLocks noGrp="1" noChangeArrowheads="1"/>
          </p:cNvSpPr>
          <p:nvPr>
            <p:ph type="ctrTitle"/>
          </p:nvPr>
        </p:nvSpPr>
        <p:spPr>
          <a:xfrm>
            <a:off x="106362" y="44450"/>
            <a:ext cx="8930133" cy="2308324"/>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4800" dirty="0">
                <a:latin typeface="Univers Com 55" panose="020B0603020202020204" pitchFamily="34" charset="0"/>
              </a:rPr>
              <a:t>„Steh auf, du kannst gehen! Dein Glaube hat dich gerettet.“</a:t>
            </a:r>
            <a:endParaRPr lang="de-CH" altLang="de-DE" sz="4800" dirty="0">
              <a:latin typeface="Univers Com 55" panose="020B0603020202020204" pitchFamily="34" charset="0"/>
            </a:endParaRPr>
          </a:p>
        </p:txBody>
      </p:sp>
      <p:sp>
        <p:nvSpPr>
          <p:cNvPr id="969731" name="Rectangle 3"/>
          <p:cNvSpPr>
            <a:spLocks noChangeArrowheads="1"/>
          </p:cNvSpPr>
          <p:nvPr/>
        </p:nvSpPr>
        <p:spPr bwMode="auto">
          <a:xfrm>
            <a:off x="827409" y="2348880"/>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Lukas-Evangelium 17,19</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34925" y="44450"/>
            <a:ext cx="9036050" cy="25853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altLang="de-DE" sz="5400" dirty="0" smtClean="0">
                <a:latin typeface="Univers Com 55" panose="020B0603020202020204" pitchFamily="34" charset="0"/>
              </a:rPr>
              <a:t>„Wenn wir Nahrung und Kleidung haben, soll uns das genügen.“</a:t>
            </a:r>
            <a:endParaRPr lang="de-CH" altLang="de-DE" sz="5400" dirty="0">
              <a:latin typeface="Univers Com 55" panose="020B0603020202020204" pitchFamily="34" charset="0"/>
            </a:endParaRPr>
          </a:p>
        </p:txBody>
      </p:sp>
      <p:sp>
        <p:nvSpPr>
          <p:cNvPr id="802819" name="Rectangle 3"/>
          <p:cNvSpPr>
            <a:spLocks noChangeArrowheads="1"/>
          </p:cNvSpPr>
          <p:nvPr/>
        </p:nvSpPr>
        <p:spPr bwMode="auto">
          <a:xfrm>
            <a:off x="2123728" y="2564904"/>
            <a:ext cx="6553200"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1.Timotheus-Brief 6,8</a:t>
            </a:r>
          </a:p>
        </p:txBody>
      </p:sp>
    </p:spTree>
    <p:extLst>
      <p:ext uri="{BB962C8B-B14F-4D97-AF65-F5344CB8AC3E}">
        <p14:creationId xmlns:p14="http://schemas.microsoft.com/office/powerpoint/2010/main" val="278701804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6658" name="Rectangle 2"/>
          <p:cNvSpPr>
            <a:spLocks noGrp="1" noChangeArrowheads="1"/>
          </p:cNvSpPr>
          <p:nvPr>
            <p:ph type="ctrTitle"/>
          </p:nvPr>
        </p:nvSpPr>
        <p:spPr>
          <a:xfrm>
            <a:off x="179388" y="44450"/>
            <a:ext cx="8856662" cy="212365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dirty="0">
                <a:latin typeface="Univers Com 55" panose="020B0603020202020204" pitchFamily="34" charset="0"/>
              </a:rPr>
              <a:t>„</a:t>
            </a:r>
            <a:r>
              <a:rPr lang="de-DE" altLang="de-DE" dirty="0">
                <a:latin typeface="Univers Com 55" panose="020B0603020202020204" pitchFamily="34" charset="0"/>
              </a:rPr>
              <a:t>Auf, mein Herz, preise den Herrn und vergiss nie, </a:t>
            </a:r>
            <a:r>
              <a:rPr lang="de-DE" altLang="de-DE" dirty="0" smtClean="0">
                <a:latin typeface="Univers Com 55" panose="020B0603020202020204" pitchFamily="34" charset="0"/>
              </a:rPr>
              <a:t>was</a:t>
            </a:r>
            <a:br>
              <a:rPr lang="de-DE" altLang="de-DE" dirty="0" smtClean="0">
                <a:latin typeface="Univers Com 55" panose="020B0603020202020204" pitchFamily="34" charset="0"/>
              </a:rPr>
            </a:br>
            <a:r>
              <a:rPr lang="de-DE" altLang="de-DE" dirty="0" smtClean="0">
                <a:latin typeface="Univers Com 55" panose="020B0603020202020204" pitchFamily="34" charset="0"/>
              </a:rPr>
              <a:t>er </a:t>
            </a:r>
            <a:r>
              <a:rPr lang="de-DE" altLang="de-DE" dirty="0">
                <a:latin typeface="Univers Com 55" panose="020B0603020202020204" pitchFamily="34" charset="0"/>
              </a:rPr>
              <a:t>für mich getan hat!“</a:t>
            </a:r>
            <a:endParaRPr lang="de-CH" altLang="de-DE" dirty="0">
              <a:latin typeface="Univers Com 55" panose="020B0603020202020204" pitchFamily="34" charset="0"/>
            </a:endParaRPr>
          </a:p>
        </p:txBody>
      </p:sp>
      <p:sp>
        <p:nvSpPr>
          <p:cNvPr id="966659" name="Rectangle 3"/>
          <p:cNvSpPr>
            <a:spLocks noChangeArrowheads="1"/>
          </p:cNvSpPr>
          <p:nvPr/>
        </p:nvSpPr>
        <p:spPr bwMode="auto">
          <a:xfrm>
            <a:off x="755576" y="2348880"/>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Psalm 103,2</a:t>
            </a: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0754" name="Rectangle 2"/>
          <p:cNvSpPr>
            <a:spLocks noGrp="1" noChangeArrowheads="1"/>
          </p:cNvSpPr>
          <p:nvPr>
            <p:ph type="ctrTitle"/>
          </p:nvPr>
        </p:nvSpPr>
        <p:spPr>
          <a:xfrm>
            <a:off x="34925" y="433786"/>
            <a:ext cx="9217025" cy="1274195"/>
          </a:xfrm>
          <a:noFill/>
        </p:spPr>
        <p:txBody>
          <a:bodyPr anchor="t">
            <a:spAutoFit/>
          </a:bodyPr>
          <a:lstStyle/>
          <a:p>
            <a:pPr marL="1117600" indent="-1117600" algn="l"/>
            <a:r>
              <a:rPr lang="de-DE" altLang="de-DE" sz="4800" dirty="0">
                <a:solidFill>
                  <a:schemeClr val="bg1"/>
                </a:solidFill>
                <a:latin typeface="Univers Com 65 Bold" panose="020B0703030502020204" pitchFamily="34" charset="0"/>
              </a:rPr>
              <a:t>III.  Dankbar in </a:t>
            </a:r>
            <a:r>
              <a:rPr lang="de-DE" altLang="de-DE" sz="4800" dirty="0" smtClean="0">
                <a:solidFill>
                  <a:schemeClr val="bg1"/>
                </a:solidFill>
                <a:latin typeface="Univers Com 65 Bold" panose="020B0703030502020204" pitchFamily="34" charset="0"/>
              </a:rPr>
              <a:t>schwierigen Umständen? </a:t>
            </a:r>
            <a:endParaRPr lang="de-CH" altLang="de-DE" sz="4800" dirty="0">
              <a:solidFill>
                <a:schemeClr val="bg1"/>
              </a:solidFill>
              <a:latin typeface="Univers Com 65 Bold" panose="020B07030305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ctrTitle"/>
          </p:nvPr>
        </p:nvSpPr>
        <p:spPr>
          <a:xfrm>
            <a:off x="107504" y="44450"/>
            <a:ext cx="8856662" cy="212365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dirty="0">
                <a:latin typeface="Univers Com 55" panose="020B0603020202020204" pitchFamily="34" charset="0"/>
              </a:rPr>
              <a:t>„Dankt Gott, dem Vater, </a:t>
            </a:r>
            <a:r>
              <a:rPr lang="de-CH" altLang="de-DE" u="sng" dirty="0">
                <a:latin typeface="Univers Com 55" panose="020B0603020202020204" pitchFamily="34" charset="0"/>
              </a:rPr>
              <a:t>immer</a:t>
            </a:r>
            <a:r>
              <a:rPr lang="de-CH" altLang="de-DE" dirty="0">
                <a:latin typeface="Univers Com 55" panose="020B0603020202020204" pitchFamily="34" charset="0"/>
              </a:rPr>
              <a:t> und für </a:t>
            </a:r>
            <a:r>
              <a:rPr lang="de-CH" altLang="de-DE" u="sng" dirty="0">
                <a:latin typeface="Univers Com 55" panose="020B0603020202020204" pitchFamily="34" charset="0"/>
              </a:rPr>
              <a:t>alles</a:t>
            </a:r>
            <a:r>
              <a:rPr lang="de-CH" altLang="de-DE" dirty="0">
                <a:latin typeface="Univers Com 55" panose="020B0603020202020204" pitchFamily="34" charset="0"/>
              </a:rPr>
              <a:t> im Namen von Jesus Christus, unserem Herrn.“</a:t>
            </a:r>
          </a:p>
        </p:txBody>
      </p:sp>
      <p:sp>
        <p:nvSpPr>
          <p:cNvPr id="971779" name="Rectangle 3"/>
          <p:cNvSpPr>
            <a:spLocks noChangeArrowheads="1"/>
          </p:cNvSpPr>
          <p:nvPr/>
        </p:nvSpPr>
        <p:spPr bwMode="auto">
          <a:xfrm>
            <a:off x="827410" y="2348880"/>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Epheser-Brief 5,20</a:t>
            </a: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ctrTitle"/>
          </p:nvPr>
        </p:nvSpPr>
        <p:spPr>
          <a:xfrm>
            <a:off x="107826" y="44450"/>
            <a:ext cx="8856662" cy="255454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4000" dirty="0">
                <a:latin typeface="Univers Com 55" panose="020B0603020202020204" pitchFamily="34" charset="0"/>
              </a:rPr>
              <a:t>„Macht jemand von euch Schweres durch? Dann bete er! Erlebt jemand eine Zeit der Ermutigung? Dann singe er Loblieder!“</a:t>
            </a:r>
          </a:p>
        </p:txBody>
      </p:sp>
      <p:sp>
        <p:nvSpPr>
          <p:cNvPr id="971779" name="Rectangle 3"/>
          <p:cNvSpPr>
            <a:spLocks noChangeArrowheads="1"/>
          </p:cNvSpPr>
          <p:nvPr/>
        </p:nvSpPr>
        <p:spPr bwMode="auto">
          <a:xfrm>
            <a:off x="827410" y="2348880"/>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Jakobus-Brief 5,13</a:t>
            </a:r>
          </a:p>
        </p:txBody>
      </p:sp>
    </p:spTree>
    <p:extLst>
      <p:ext uri="{BB962C8B-B14F-4D97-AF65-F5344CB8AC3E}">
        <p14:creationId xmlns:p14="http://schemas.microsoft.com/office/powerpoint/2010/main" val="1826368456"/>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72802" name="Rectangle 2"/>
          <p:cNvSpPr>
            <a:spLocks noGrp="1" noChangeArrowheads="1"/>
          </p:cNvSpPr>
          <p:nvPr>
            <p:ph type="ctrTitle"/>
          </p:nvPr>
        </p:nvSpPr>
        <p:spPr>
          <a:xfrm>
            <a:off x="179388" y="44450"/>
            <a:ext cx="8856662" cy="347787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dirty="0">
                <a:latin typeface="Univers Com 55" panose="020B0603020202020204" pitchFamily="34" charset="0"/>
              </a:rPr>
              <a:t>„Macht euch um nichts Sorgen! Wendet euch vielmehr in jeder Lage mit Bitten und Flehen und voll Dankbarkeit an Gott und bringt eure Anliegen vor ihn.“</a:t>
            </a:r>
            <a:endParaRPr lang="de-CH" altLang="de-DE" dirty="0">
              <a:latin typeface="Univers Com 55" panose="020B0603020202020204" pitchFamily="34" charset="0"/>
            </a:endParaRPr>
          </a:p>
        </p:txBody>
      </p:sp>
      <p:sp>
        <p:nvSpPr>
          <p:cNvPr id="972803" name="Rectangle 3"/>
          <p:cNvSpPr>
            <a:spLocks noChangeArrowheads="1"/>
          </p:cNvSpPr>
          <p:nvPr/>
        </p:nvSpPr>
        <p:spPr bwMode="auto">
          <a:xfrm>
            <a:off x="755576" y="3645024"/>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Philipper-Brief 4,6</a:t>
            </a: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512" y="260648"/>
            <a:ext cx="8496300" cy="1152128"/>
          </a:xfrm>
        </p:spPr>
        <p:txBody>
          <a:bodyPr/>
          <a:lstStyle/>
          <a:p>
            <a:pPr algn="l"/>
            <a:r>
              <a:rPr lang="de-CH" altLang="de-DE" sz="7200" dirty="0">
                <a:solidFill>
                  <a:schemeClr val="bg1"/>
                </a:solidFill>
                <a:latin typeface="Univers Com 65 Bold" panose="020B0703030502020204" pitchFamily="34" charset="0"/>
              </a:rPr>
              <a:t>Schlussgedanke</a:t>
            </a:r>
            <a:r>
              <a:rPr lang="de-DE" altLang="de-DE" sz="7200" dirty="0">
                <a:solidFill>
                  <a:schemeClr val="bg1"/>
                </a:solidFill>
                <a:latin typeface="Univers Com 65 Bold" panose="020B0703030502020204" pitchFamily="34" charset="0"/>
              </a:rPr>
              <a:t> </a:t>
            </a:r>
            <a:endParaRPr lang="de-CH" altLang="de-DE" sz="7200" dirty="0">
              <a:solidFill>
                <a:schemeClr val="bg1"/>
              </a:solidFill>
              <a:latin typeface="Univers Com 65 Bold" panose="020B07030305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106238" y="95250"/>
            <a:ext cx="8642226" cy="286232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3600" dirty="0">
                <a:latin typeface="Univers Com 55" panose="020B0603020202020204" pitchFamily="34" charset="0"/>
              </a:rPr>
              <a:t>„Auf uns wartet </a:t>
            </a:r>
            <a:r>
              <a:rPr lang="de-DE" altLang="de-DE" sz="3600" dirty="0" smtClean="0">
                <a:latin typeface="Univers Com 55" panose="020B0603020202020204" pitchFamily="34" charset="0"/>
              </a:rPr>
              <a:t>ein </a:t>
            </a:r>
            <a:r>
              <a:rPr lang="de-DE" altLang="de-DE" sz="3600" dirty="0">
                <a:latin typeface="Univers Com 55" panose="020B0603020202020204" pitchFamily="34" charset="0"/>
              </a:rPr>
              <a:t>unzerstörbares Reich. Dafür wollen wir Gott danken, und aus Dankbarkeit wollen wir ihm mit Ehrfurcht und Ehrerbietung so dienen, dass er Freude daran hat.“</a:t>
            </a:r>
            <a:endParaRPr lang="de-CH" altLang="de-DE" sz="3600" dirty="0">
              <a:latin typeface="Univers Com 55" panose="020B0603020202020204" pitchFamily="34" charset="0"/>
            </a:endParaRPr>
          </a:p>
        </p:txBody>
      </p:sp>
      <p:sp>
        <p:nvSpPr>
          <p:cNvPr id="956419" name="Rectangle 3"/>
          <p:cNvSpPr>
            <a:spLocks noChangeArrowheads="1"/>
          </p:cNvSpPr>
          <p:nvPr/>
        </p:nvSpPr>
        <p:spPr bwMode="auto">
          <a:xfrm>
            <a:off x="467544" y="3004214"/>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Hebräer 12,28</a:t>
            </a:r>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107950" y="44450"/>
            <a:ext cx="8929688" cy="255454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4000" dirty="0">
                <a:latin typeface="Univers Com 55" panose="020B0603020202020204" pitchFamily="34" charset="0"/>
              </a:rPr>
              <a:t>„Dankt Gott in jeder Lage! Das ist es, was er von euch will und was er euch durch Jesus Christus möglich gemacht hat.“</a:t>
            </a:r>
            <a:endParaRPr lang="de-CH" altLang="de-DE" sz="4000" dirty="0">
              <a:latin typeface="Univers Com 55" panose="020B0603020202020204" pitchFamily="34" charset="0"/>
            </a:endParaRPr>
          </a:p>
        </p:txBody>
      </p:sp>
      <p:sp>
        <p:nvSpPr>
          <p:cNvPr id="959491" name="Rectangle 3"/>
          <p:cNvSpPr>
            <a:spLocks noChangeArrowheads="1"/>
          </p:cNvSpPr>
          <p:nvPr/>
        </p:nvSpPr>
        <p:spPr bwMode="auto">
          <a:xfrm>
            <a:off x="755576" y="2564904"/>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1.Thessalonicher-Brief 5,18</a:t>
            </a:r>
          </a:p>
        </p:txBody>
      </p:sp>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34925" y="44450"/>
            <a:ext cx="9036050" cy="2308324"/>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3600">
                <a:latin typeface="Univers Com 55" panose="020B0603020202020204" pitchFamily="34" charset="0"/>
              </a:rPr>
              <a:t>„Ermutigt einander mit Psalmen, Lobgesängen und von Gottes Geist eingegebenen Liedern; singt und jubelt aus tiefstem Herzen zur Ehre des Herrn.“</a:t>
            </a:r>
            <a:endParaRPr lang="de-CH" altLang="de-DE" sz="3600">
              <a:latin typeface="Univers Com 55" panose="020B0603020202020204" pitchFamily="34" charset="0"/>
            </a:endParaRPr>
          </a:p>
        </p:txBody>
      </p:sp>
      <p:sp>
        <p:nvSpPr>
          <p:cNvPr id="802819" name="Rectangle 3"/>
          <p:cNvSpPr>
            <a:spLocks noChangeArrowheads="1"/>
          </p:cNvSpPr>
          <p:nvPr/>
        </p:nvSpPr>
        <p:spPr bwMode="auto">
          <a:xfrm>
            <a:off x="2123728" y="2626040"/>
            <a:ext cx="6553200"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Epheser-Brief 5,19</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0514" name="Rectangle 2"/>
          <p:cNvSpPr>
            <a:spLocks noGrp="1" noChangeArrowheads="1"/>
          </p:cNvSpPr>
          <p:nvPr>
            <p:ph type="ctrTitle"/>
          </p:nvPr>
        </p:nvSpPr>
        <p:spPr>
          <a:xfrm>
            <a:off x="34925" y="44450"/>
            <a:ext cx="9036050" cy="280076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dirty="0">
                <a:latin typeface="Univers Com 55" panose="020B0603020202020204" pitchFamily="34" charset="0"/>
              </a:rPr>
              <a:t>„Und dankt Gott, dem Vater, </a:t>
            </a:r>
            <a:r>
              <a:rPr lang="de-DE" altLang="de-DE" u="sng" dirty="0">
                <a:latin typeface="Univers Com 55" panose="020B0603020202020204" pitchFamily="34" charset="0"/>
              </a:rPr>
              <a:t>immer</a:t>
            </a:r>
            <a:r>
              <a:rPr lang="de-DE" altLang="de-DE" dirty="0">
                <a:latin typeface="Univers Com 55" panose="020B0603020202020204" pitchFamily="34" charset="0"/>
              </a:rPr>
              <a:t> und für alles im Namen von Jesus Christus, unserem Herrn.“</a:t>
            </a:r>
            <a:endParaRPr lang="de-CH" altLang="de-DE" dirty="0">
              <a:latin typeface="Univers Com 55" panose="020B0603020202020204" pitchFamily="34" charset="0"/>
            </a:endParaRPr>
          </a:p>
        </p:txBody>
      </p:sp>
      <p:sp>
        <p:nvSpPr>
          <p:cNvPr id="960515" name="Rectangle 3"/>
          <p:cNvSpPr>
            <a:spLocks noChangeArrowheads="1"/>
          </p:cNvSpPr>
          <p:nvPr/>
        </p:nvSpPr>
        <p:spPr bwMode="auto">
          <a:xfrm>
            <a:off x="2051720" y="2708920"/>
            <a:ext cx="6553200"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Epheser-Brief 5,20</a:t>
            </a: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388" y="505794"/>
            <a:ext cx="8785225" cy="690958"/>
          </a:xfrm>
          <a:noFill/>
        </p:spPr>
        <p:txBody>
          <a:bodyPr anchor="t">
            <a:spAutoFit/>
          </a:bodyPr>
          <a:lstStyle/>
          <a:p>
            <a:pPr marL="1117600" indent="-1117600" algn="l"/>
            <a:r>
              <a:rPr lang="de-DE" altLang="de-DE" sz="4800" dirty="0">
                <a:solidFill>
                  <a:schemeClr val="bg1"/>
                </a:solidFill>
                <a:latin typeface="Univers Com 65 Bold" panose="020B0703030502020204" pitchFamily="34" charset="0"/>
              </a:rPr>
              <a:t>I.    Dankbarkeit macht reich!</a:t>
            </a:r>
            <a:endParaRPr lang="de-CH" altLang="de-DE" sz="4800" dirty="0">
              <a:solidFill>
                <a:schemeClr val="bg1"/>
              </a:solidFill>
              <a:latin typeface="Univers Com 65 Bold" panose="020B07030305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950" y="44450"/>
            <a:ext cx="8929688" cy="212365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dirty="0">
                <a:latin typeface="Univers Com 55" panose="020B0603020202020204" pitchFamily="34" charset="0"/>
              </a:rPr>
              <a:t>„Bringt bei allem, was ihr sagt, eure Dankbarkeit gegenüber Gott zum Ausdruck.“</a:t>
            </a:r>
            <a:endParaRPr lang="de-CH" altLang="de-DE" dirty="0">
              <a:latin typeface="Univers Com 55" panose="020B0603020202020204" pitchFamily="34" charset="0"/>
            </a:endParaRPr>
          </a:p>
        </p:txBody>
      </p:sp>
      <p:sp>
        <p:nvSpPr>
          <p:cNvPr id="933891" name="Rectangle 3"/>
          <p:cNvSpPr>
            <a:spLocks noChangeArrowheads="1"/>
          </p:cNvSpPr>
          <p:nvPr/>
        </p:nvSpPr>
        <p:spPr bwMode="auto">
          <a:xfrm>
            <a:off x="755576" y="2420888"/>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Epheser-Brief 5,4</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107505" y="44450"/>
            <a:ext cx="8928546" cy="2308324"/>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4800" dirty="0">
                <a:latin typeface="Univers Com 55" panose="020B0603020202020204" pitchFamily="34" charset="0"/>
              </a:rPr>
              <a:t>„Herr, es macht Freude, dir zu danken, dich, den Höchsten, mit Liedern zu preisen.“</a:t>
            </a:r>
            <a:endParaRPr lang="de-CH" altLang="de-DE" sz="4800" dirty="0">
              <a:latin typeface="Univers Com 55" panose="020B0603020202020204" pitchFamily="34" charset="0"/>
            </a:endParaRPr>
          </a:p>
        </p:txBody>
      </p:sp>
      <p:sp>
        <p:nvSpPr>
          <p:cNvPr id="946179" name="Rectangle 3"/>
          <p:cNvSpPr>
            <a:spLocks noChangeArrowheads="1"/>
          </p:cNvSpPr>
          <p:nvPr/>
        </p:nvSpPr>
        <p:spPr bwMode="auto">
          <a:xfrm>
            <a:off x="755402" y="2492896"/>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Psalm 92,2</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1538" name="Rectangle 2"/>
          <p:cNvSpPr>
            <a:spLocks noGrp="1" noChangeArrowheads="1"/>
          </p:cNvSpPr>
          <p:nvPr>
            <p:ph type="ctrTitle"/>
          </p:nvPr>
        </p:nvSpPr>
        <p:spPr>
          <a:xfrm>
            <a:off x="179388" y="0"/>
            <a:ext cx="8856662" cy="286232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3600" dirty="0">
                <a:latin typeface="Univers Com 55" panose="020B0603020202020204" pitchFamily="34" charset="0"/>
              </a:rPr>
              <a:t>„Auch ihr könnt </a:t>
            </a:r>
            <a:r>
              <a:rPr lang="de-DE" altLang="de-DE" sz="3600" dirty="0" smtClean="0">
                <a:latin typeface="Univers Com 55" panose="020B0603020202020204" pitchFamily="34" charset="0"/>
              </a:rPr>
              <a:t>mithelfen</a:t>
            </a:r>
            <a:r>
              <a:rPr lang="de-DE" altLang="de-DE" sz="3600" dirty="0">
                <a:latin typeface="Univers Com 55" panose="020B0603020202020204" pitchFamily="34" charset="0"/>
              </a:rPr>
              <a:t>, indem ihr für uns betet. Wenn viele das tun, werden dann auch viele Gott für die Gnade danken, die er uns erfahren lässt.“</a:t>
            </a:r>
            <a:endParaRPr lang="de-CH" altLang="de-DE" sz="3600" dirty="0">
              <a:latin typeface="Univers Com 55" panose="020B0603020202020204" pitchFamily="34" charset="0"/>
            </a:endParaRPr>
          </a:p>
        </p:txBody>
      </p:sp>
      <p:sp>
        <p:nvSpPr>
          <p:cNvPr id="961539" name="Rectangle 3"/>
          <p:cNvSpPr>
            <a:spLocks noChangeArrowheads="1"/>
          </p:cNvSpPr>
          <p:nvPr/>
        </p:nvSpPr>
        <p:spPr bwMode="auto">
          <a:xfrm>
            <a:off x="683394" y="2751435"/>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2.Korinther-Brief 1,11</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62562" name="Rectangle 2"/>
          <p:cNvSpPr>
            <a:spLocks noGrp="1" noChangeArrowheads="1"/>
          </p:cNvSpPr>
          <p:nvPr>
            <p:ph type="ctrTitle"/>
          </p:nvPr>
        </p:nvSpPr>
        <p:spPr>
          <a:xfrm>
            <a:off x="179388" y="44450"/>
            <a:ext cx="8856662" cy="286232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3600" dirty="0">
                <a:latin typeface="Univers Com 55" panose="020B0603020202020204" pitchFamily="34" charset="0"/>
              </a:rPr>
              <a:t>„Ja, unser ganzer Dienst geschieht für euch. Denn Gottes Gnade soll immer mehr Menschen erreichen, damit dann auch eine ständig wachsende Zahl Gott dankt und ihm die Ehre gibt.“</a:t>
            </a:r>
            <a:endParaRPr lang="de-CH" altLang="de-DE" sz="3600" dirty="0">
              <a:latin typeface="Univers Com 55" panose="020B0603020202020204" pitchFamily="34" charset="0"/>
            </a:endParaRPr>
          </a:p>
        </p:txBody>
      </p:sp>
      <p:sp>
        <p:nvSpPr>
          <p:cNvPr id="962563" name="Rectangle 3"/>
          <p:cNvSpPr>
            <a:spLocks noChangeArrowheads="1"/>
          </p:cNvSpPr>
          <p:nvPr/>
        </p:nvSpPr>
        <p:spPr bwMode="auto">
          <a:xfrm>
            <a:off x="539552" y="2924944"/>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a:solidFill>
                  <a:srgbClr val="FFFFFF"/>
                </a:solidFill>
                <a:latin typeface="Univers Com 55" panose="020B0603020202020204" pitchFamily="34" charset="0"/>
                <a:ea typeface="+mj-ea"/>
                <a:cs typeface="+mj-cs"/>
              </a:rPr>
              <a:t>2.Korinther-Brief 4,15</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altLang="de-DE"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altLang="de-DE"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altLang="de-DE"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altLang="de-DE"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572</Words>
  <Application>Microsoft Office PowerPoint</Application>
  <PresentationFormat>Bildschirmpräsentation (4:3)</PresentationFormat>
  <Paragraphs>48</Paragraphs>
  <Slides>28</Slides>
  <Notes>0</Notes>
  <HiddenSlides>0</HiddenSlides>
  <MMClips>0</MMClips>
  <ScaleCrop>false</ScaleCrop>
  <HeadingPairs>
    <vt:vector size="4" baseType="variant">
      <vt:variant>
        <vt:lpstr>Design</vt:lpstr>
      </vt:variant>
      <vt:variant>
        <vt:i4>2</vt:i4>
      </vt:variant>
      <vt:variant>
        <vt:lpstr>Folientitel</vt:lpstr>
      </vt:variant>
      <vt:variant>
        <vt:i4>28</vt:i4>
      </vt:variant>
    </vt:vector>
  </HeadingPairs>
  <TitlesOfParts>
    <vt:vector size="30" baseType="lpstr">
      <vt:lpstr>01072134</vt:lpstr>
      <vt:lpstr>1_01072134</vt:lpstr>
      <vt:lpstr>Dankt Gott, dem Vater</vt:lpstr>
      <vt:lpstr>„Wenn wir Nahrung und Kleidung haben, soll uns das genügen.“</vt:lpstr>
      <vt:lpstr>„Ermutigt einander mit Psalmen, Lobgesängen und von Gottes Geist eingegebenen Liedern; singt und jubelt aus tiefstem Herzen zur Ehre des Herrn.“</vt:lpstr>
      <vt:lpstr>„Und dankt Gott, dem Vater, immer und für alles im Namen von Jesus Christus, unserem Herrn.“</vt:lpstr>
      <vt:lpstr>I.    Dankbarkeit macht reich!</vt:lpstr>
      <vt:lpstr>„Bringt bei allem, was ihr sagt, eure Dankbarkeit gegenüber Gott zum Ausdruck.“</vt:lpstr>
      <vt:lpstr>„Herr, es macht Freude, dir zu danken, dich, den Höchsten, mit Liedern zu preisen.“</vt:lpstr>
      <vt:lpstr>„Auch ihr könnt mithelfen, indem ihr für uns betet. Wenn viele das tun, werden dann auch viele Gott für die Gnade danken, die er uns erfahren lässt.“</vt:lpstr>
      <vt:lpstr>„Ja, unser ganzer Dienst geschieht für euch. Denn Gottes Gnade soll immer mehr Menschen erreichen, damit dann auch eine ständig wachsende Zahl Gott dankt und ihm die Ehre gibt.“</vt:lpstr>
      <vt:lpstr>„Gott hat nicht einmal seinen eigenen Sohn verschont, sondern hat ihn für uns alle hergegeben. Wird uns dann zusammen mit seinem Sohn nicht auch alles andere geschenkt werden?“</vt:lpstr>
      <vt:lpstr>PowerPoint-Präsentation</vt:lpstr>
      <vt:lpstr>„Wer ständig in den Abgrund schaut, stürzt hinein!“</vt:lpstr>
      <vt:lpstr>II.  Selbstverständlichkeit macht arm! </vt:lpstr>
      <vt:lpstr>„Trotz allem, was die Menschen über Gott wussten, erwiesen sie ihm nicht die Ehre, die ihm zukommt, und blieben ihm den Dank schuldig. Sie verloren sich in sinnlosen Gedankengängen, und in ihren Herzen, denen jede Einsicht fehlte, wurde es finster.“</vt:lpstr>
      <vt:lpstr>„Sie geben auch noch damit an, dass sie so unersättlich sind. Nichts zählt bei ihnen, nur ihr Gewinn. Sie danken dir nicht, Gott, sie lästern dich nur!“</vt:lpstr>
      <vt:lpstr>„Er warf sich vor Jesu Füssen nieder und dankte ihm. Dieser Mann war ein Samaritaner.“</vt:lpstr>
      <vt:lpstr>„Sind denn nicht alle zehn gesund geworden? Wo sind die anderen neun?“</vt:lpstr>
      <vt:lpstr>„Ist es keinem ausser diesem Fremden in den Sinn gekommen, zurückzukehren und Gott die Ehre zu geben?“</vt:lpstr>
      <vt:lpstr>„Steh auf, du kannst gehen! Dein Glaube hat dich gerettet.“</vt:lpstr>
      <vt:lpstr>„Auf, mein Herz, preise den Herrn und vergiss nie, was er für mich getan hat!“</vt:lpstr>
      <vt:lpstr>III.  Dankbar in schwierigen Umständen? </vt:lpstr>
      <vt:lpstr>„Dankt Gott, dem Vater, immer und für alles im Namen von Jesus Christus, unserem Herrn.“</vt:lpstr>
      <vt:lpstr>„Macht jemand von euch Schweres durch? Dann bete er! Erlebt jemand eine Zeit der Ermutigung? Dann singe er Loblieder!“</vt:lpstr>
      <vt:lpstr>„Macht euch um nichts Sorgen! Wendet euch vielmehr in jeder Lage mit Bitten und Flehen und voll Dankbarkeit an Gott und bringt eure Anliegen vor ihn.“</vt:lpstr>
      <vt:lpstr>Schlussgedanke </vt:lpstr>
      <vt:lpstr>„Auf uns wartet ein unzerstörbares Reich. Dafür wollen wir Gott danken, und aus Dankbarkeit wollen wir ihm mit Ehrfurcht und Ehrerbietung so dienen, dass er Freude daran hat.“</vt:lpstr>
      <vt:lpstr>„Dankt Gott in jeder Lage! Das ist es, was er von euch will und was er euch durch Jesus Christus möglich gemacht hat.“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Dankt Gott, dem Vater! - Gedanken zum Jahresschluss - Folien</dc:title>
  <dc:creator>Jürg Birnstiel</dc:creator>
  <cp:lastModifiedBy>Me</cp:lastModifiedBy>
  <cp:revision>937</cp:revision>
  <cp:lastPrinted>1601-01-01T00:00:00Z</cp:lastPrinted>
  <dcterms:created xsi:type="dcterms:W3CDTF">2005-04-13T18:10:29Z</dcterms:created>
  <dcterms:modified xsi:type="dcterms:W3CDTF">2014-04-20T21:05:27Z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