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0"/>
  </p:notesMasterIdLst>
  <p:sldIdLst>
    <p:sldId id="890" r:id="rId3"/>
    <p:sldId id="1128" r:id="rId4"/>
    <p:sldId id="1142" r:id="rId5"/>
    <p:sldId id="1143" r:id="rId6"/>
    <p:sldId id="1144" r:id="rId7"/>
    <p:sldId id="1145" r:id="rId8"/>
    <p:sldId id="1010" r:id="rId9"/>
    <p:sldId id="1146" r:id="rId10"/>
    <p:sldId id="1147" r:id="rId11"/>
    <p:sldId id="1148" r:id="rId12"/>
    <p:sldId id="1149" r:id="rId13"/>
    <p:sldId id="1150" r:id="rId14"/>
    <p:sldId id="430" r:id="rId15"/>
    <p:sldId id="1151" r:id="rId16"/>
    <p:sldId id="1152" r:id="rId17"/>
    <p:sldId id="1153" r:id="rId18"/>
    <p:sldId id="1154" r:id="rId19"/>
    <p:sldId id="1155" r:id="rId20"/>
    <p:sldId id="1156" r:id="rId21"/>
    <p:sldId id="1157" r:id="rId22"/>
    <p:sldId id="1158" r:id="rId23"/>
    <p:sldId id="1159" r:id="rId24"/>
    <p:sldId id="1160" r:id="rId25"/>
    <p:sldId id="1161" r:id="rId26"/>
    <p:sldId id="1162" r:id="rId27"/>
    <p:sldId id="263" r:id="rId28"/>
    <p:sldId id="1163" r:id="rId29"/>
  </p:sldIdLst>
  <p:sldSz cx="9144000" cy="6858000" type="screen4x3"/>
  <p:notesSz cx="6858000" cy="9144000"/>
  <p:defaultTextStyle>
    <a:defPPr>
      <a:defRPr lang="de-CH"/>
    </a:defPPr>
    <a:lvl1pPr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400" kern="1200">
        <a:solidFill>
          <a:schemeClr val="tx1"/>
        </a:solidFill>
        <a:latin typeface="Arial" panose="020B0604020202020204" pitchFamily="34" charset="0"/>
        <a:ea typeface="+mn-ea"/>
        <a:cs typeface="+mn-cs"/>
      </a:defRPr>
    </a:lvl5pPr>
    <a:lvl6pPr marL="2286000" algn="l" defTabSz="914400" rtl="0" eaLnBrk="1" latinLnBrk="0" hangingPunct="1">
      <a:defRPr sz="5400" kern="1200">
        <a:solidFill>
          <a:schemeClr val="tx1"/>
        </a:solidFill>
        <a:latin typeface="Arial" panose="020B0604020202020204" pitchFamily="34" charset="0"/>
        <a:ea typeface="+mn-ea"/>
        <a:cs typeface="+mn-cs"/>
      </a:defRPr>
    </a:lvl6pPr>
    <a:lvl7pPr marL="2743200" algn="l" defTabSz="914400" rtl="0" eaLnBrk="1" latinLnBrk="0" hangingPunct="1">
      <a:defRPr sz="5400" kern="1200">
        <a:solidFill>
          <a:schemeClr val="tx1"/>
        </a:solidFill>
        <a:latin typeface="Arial" panose="020B0604020202020204" pitchFamily="34" charset="0"/>
        <a:ea typeface="+mn-ea"/>
        <a:cs typeface="+mn-cs"/>
      </a:defRPr>
    </a:lvl7pPr>
    <a:lvl8pPr marL="3200400" algn="l" defTabSz="914400" rtl="0" eaLnBrk="1" latinLnBrk="0" hangingPunct="1">
      <a:defRPr sz="5400" kern="1200">
        <a:solidFill>
          <a:schemeClr val="tx1"/>
        </a:solidFill>
        <a:latin typeface="Arial" panose="020B0604020202020204" pitchFamily="34" charset="0"/>
        <a:ea typeface="+mn-ea"/>
        <a:cs typeface="+mn-cs"/>
      </a:defRPr>
    </a:lvl8pPr>
    <a:lvl9pPr marL="3657600" algn="l" defTabSz="914400" rtl="0" eaLnBrk="1" latinLnBrk="0" hangingPunct="1">
      <a:defRPr sz="5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692CC"/>
    <a:srgbClr val="FF6702"/>
    <a:srgbClr val="FF3305"/>
    <a:srgbClr val="CF3E00"/>
    <a:srgbClr val="FFFFFF"/>
    <a:srgbClr val="FFFF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64" autoAdjust="0"/>
  </p:normalViewPr>
  <p:slideViewPr>
    <p:cSldViewPr>
      <p:cViewPr>
        <p:scale>
          <a:sx n="130" d="100"/>
          <a:sy n="130" d="100"/>
        </p:scale>
        <p:origin x="-117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CE1BAAE9-8D91-495D-90B1-7E5B4957465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de-DE" altLang="de-DE"/>
          </a:p>
        </p:txBody>
      </p:sp>
      <p:sp>
        <p:nvSpPr>
          <p:cNvPr id="416771" name="Rectangle 3">
            <a:extLst>
              <a:ext uri="{FF2B5EF4-FFF2-40B4-BE49-F238E27FC236}">
                <a16:creationId xmlns:a16="http://schemas.microsoft.com/office/drawing/2014/main" xmlns="" id="{5F60A0D5-72AC-49E4-BE01-FDBF29CD26F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ltLang="de-DE"/>
          </a:p>
        </p:txBody>
      </p:sp>
      <p:sp>
        <p:nvSpPr>
          <p:cNvPr id="5124" name="Rectangle 4">
            <a:extLst>
              <a:ext uri="{FF2B5EF4-FFF2-40B4-BE49-F238E27FC236}">
                <a16:creationId xmlns:a16="http://schemas.microsoft.com/office/drawing/2014/main" xmlns="" id="{FA08E246-B849-4C1E-9A04-C181FF00A4C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a:extLst>
              <a:ext uri="{FF2B5EF4-FFF2-40B4-BE49-F238E27FC236}">
                <a16:creationId xmlns:a16="http://schemas.microsoft.com/office/drawing/2014/main" xmlns="" id="{022C3503-B8A1-479C-8CF9-6A510F28626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6774" name="Rectangle 6">
            <a:extLst>
              <a:ext uri="{FF2B5EF4-FFF2-40B4-BE49-F238E27FC236}">
                <a16:creationId xmlns:a16="http://schemas.microsoft.com/office/drawing/2014/main" xmlns="" id="{CF097D97-F599-490C-B383-A85C4AD5ADE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de-DE" altLang="de-DE"/>
          </a:p>
        </p:txBody>
      </p:sp>
      <p:sp>
        <p:nvSpPr>
          <p:cNvPr id="416775" name="Rectangle 7">
            <a:extLst>
              <a:ext uri="{FF2B5EF4-FFF2-40B4-BE49-F238E27FC236}">
                <a16:creationId xmlns:a16="http://schemas.microsoft.com/office/drawing/2014/main" xmlns="" id="{AA344B19-655F-45CB-94FF-FEE023DC4ED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87A329-97B2-4399-8364-A4AE05055646}" type="slidenum">
              <a:rPr lang="de-DE" altLang="de-DE"/>
              <a:pPr>
                <a:defRPr/>
              </a:pPr>
              <a:t>‹Nr.›</a:t>
            </a:fld>
            <a:endParaRPr lang="de-DE" altLang="de-DE"/>
          </a:p>
        </p:txBody>
      </p:sp>
    </p:spTree>
    <p:extLst>
      <p:ext uri="{BB962C8B-B14F-4D97-AF65-F5344CB8AC3E}">
        <p14:creationId xmlns:p14="http://schemas.microsoft.com/office/powerpoint/2010/main" val="34451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63E5B56B-7165-459D-8499-01F1092E511B}"/>
              </a:ext>
            </a:extLst>
          </p:cNvPr>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a:t>Titelmasterformat durch Klicken bearbeiten</a:t>
            </a:r>
          </a:p>
        </p:txBody>
      </p:sp>
      <p:sp>
        <p:nvSpPr>
          <p:cNvPr id="3075" name="Rectangle 3">
            <a:extLst>
              <a:ext uri="{FF2B5EF4-FFF2-40B4-BE49-F238E27FC236}">
                <a16:creationId xmlns:a16="http://schemas.microsoft.com/office/drawing/2014/main" xmlns="" id="{DF17E8AC-5D2C-41C2-8EBD-92BE43E08FB7}"/>
              </a:ext>
            </a:extLst>
          </p:cNvPr>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3BF4AE21-DF0E-46FF-A587-234F02E60F58}"/>
              </a:ext>
            </a:extLst>
          </p:cNvPr>
          <p:cNvSpPr>
            <a:spLocks noGrp="1" noChangeArrowheads="1"/>
          </p:cNvSpPr>
          <p:nvPr>
            <p:ph type="dt" sz="half" idx="10"/>
          </p:nvPr>
        </p:nvSpPr>
        <p:spPr>
          <a:xfrm>
            <a:off x="228600" y="6248400"/>
            <a:ext cx="1905000" cy="457200"/>
          </a:xfrm>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169A860A-D6A6-47B7-BF8D-07E20B024E77}"/>
              </a:ext>
            </a:extLst>
          </p:cNvPr>
          <p:cNvSpPr>
            <a:spLocks noGrp="1" noChangeArrowheads="1"/>
          </p:cNvSpPr>
          <p:nvPr>
            <p:ph type="ftr" sz="quarter" idx="11"/>
          </p:nvPr>
        </p:nvSpPr>
        <p:spPr>
          <a:xfrm>
            <a:off x="2362200" y="6248400"/>
            <a:ext cx="4343400" cy="457200"/>
          </a:xfrm>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0141202-302D-4D8A-93B3-521B2824E4F6}"/>
              </a:ext>
            </a:extLst>
          </p:cNvPr>
          <p:cNvSpPr>
            <a:spLocks noGrp="1" noChangeArrowheads="1"/>
          </p:cNvSpPr>
          <p:nvPr>
            <p:ph type="sldNum" sz="quarter" idx="12"/>
          </p:nvPr>
        </p:nvSpPr>
        <p:spPr>
          <a:xfrm>
            <a:off x="7010400" y="6248400"/>
            <a:ext cx="1905000" cy="457200"/>
          </a:xfrm>
        </p:spPr>
        <p:txBody>
          <a:bodyPr/>
          <a:lstStyle>
            <a:lvl1pPr>
              <a:defRPr/>
            </a:lvl1pPr>
          </a:lstStyle>
          <a:p>
            <a:pPr>
              <a:defRPr/>
            </a:pPr>
            <a:fld id="{D2968737-4861-4AC2-800F-F82E0FA2FBDF}" type="slidenum">
              <a:rPr lang="de-CH" altLang="de-DE"/>
              <a:pPr>
                <a:defRPr/>
              </a:pPr>
              <a:t>‹Nr.›</a:t>
            </a:fld>
            <a:endParaRPr lang="de-CH" altLang="de-DE"/>
          </a:p>
        </p:txBody>
      </p:sp>
    </p:spTree>
    <p:extLst>
      <p:ext uri="{BB962C8B-B14F-4D97-AF65-F5344CB8AC3E}">
        <p14:creationId xmlns:p14="http://schemas.microsoft.com/office/powerpoint/2010/main" val="2933982564"/>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198B843-B364-4F01-B226-90510E419D8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6E45B29D-D681-4FE7-909D-8FDC30A909E5}"/>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475AB703-6125-4BA6-9BC3-450C978B7D5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0260306-9743-4387-924B-E4424D50B74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86A26EAF-A7C4-4874-BC6E-8D1751A74A8A}"/>
              </a:ext>
            </a:extLst>
          </p:cNvPr>
          <p:cNvSpPr>
            <a:spLocks noGrp="1" noChangeArrowheads="1"/>
          </p:cNvSpPr>
          <p:nvPr>
            <p:ph type="sldNum" sz="quarter" idx="12"/>
          </p:nvPr>
        </p:nvSpPr>
        <p:spPr>
          <a:ln/>
        </p:spPr>
        <p:txBody>
          <a:bodyPr/>
          <a:lstStyle>
            <a:lvl1pPr>
              <a:defRPr/>
            </a:lvl1pPr>
          </a:lstStyle>
          <a:p>
            <a:pPr>
              <a:defRPr/>
            </a:pPr>
            <a:fld id="{CC33A966-A80D-477C-99C5-B92115F9B868}" type="slidenum">
              <a:rPr lang="de-CH" altLang="de-DE"/>
              <a:pPr>
                <a:defRPr/>
              </a:pPr>
              <a:t>‹Nr.›</a:t>
            </a:fld>
            <a:endParaRPr lang="de-CH" altLang="de-DE"/>
          </a:p>
        </p:txBody>
      </p:sp>
    </p:spTree>
    <p:extLst>
      <p:ext uri="{BB962C8B-B14F-4D97-AF65-F5344CB8AC3E}">
        <p14:creationId xmlns:p14="http://schemas.microsoft.com/office/powerpoint/2010/main" val="390671424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62BFD184-075B-4DB3-A8C6-2CF8DCB02446}"/>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15D7675C-8365-4103-ADCA-A4D4257C5F1C}"/>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691EBDF8-9ABA-4C29-8251-59BF2356452D}"/>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7C1ED74A-7AA7-45F8-ACE3-44318306AF21}"/>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BBDECA49-5758-400A-BC8A-ACF8089AD814}"/>
              </a:ext>
            </a:extLst>
          </p:cNvPr>
          <p:cNvSpPr>
            <a:spLocks noGrp="1" noChangeArrowheads="1"/>
          </p:cNvSpPr>
          <p:nvPr>
            <p:ph type="sldNum" sz="quarter" idx="12"/>
          </p:nvPr>
        </p:nvSpPr>
        <p:spPr>
          <a:ln/>
        </p:spPr>
        <p:txBody>
          <a:bodyPr/>
          <a:lstStyle>
            <a:lvl1pPr>
              <a:defRPr/>
            </a:lvl1pPr>
          </a:lstStyle>
          <a:p>
            <a:pPr>
              <a:defRPr/>
            </a:pPr>
            <a:fld id="{7FB1804A-1CDF-437B-BB0D-9B58B731ABDA}" type="slidenum">
              <a:rPr lang="de-CH" altLang="de-DE"/>
              <a:pPr>
                <a:defRPr/>
              </a:pPr>
              <a:t>‹Nr.›</a:t>
            </a:fld>
            <a:endParaRPr lang="de-CH" altLang="de-DE"/>
          </a:p>
        </p:txBody>
      </p:sp>
    </p:spTree>
    <p:extLst>
      <p:ext uri="{BB962C8B-B14F-4D97-AF65-F5344CB8AC3E}">
        <p14:creationId xmlns:p14="http://schemas.microsoft.com/office/powerpoint/2010/main" val="2871396864"/>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xmlns="" id="{507F03BB-3128-4E1F-8C18-A82898F128D1}"/>
              </a:ext>
            </a:extLst>
          </p:cNvPr>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a:t>Titelmasterformat durch Klicken bearbeiten</a:t>
            </a:r>
          </a:p>
        </p:txBody>
      </p:sp>
      <p:sp>
        <p:nvSpPr>
          <p:cNvPr id="577539" name="Rectangle 3">
            <a:extLst>
              <a:ext uri="{FF2B5EF4-FFF2-40B4-BE49-F238E27FC236}">
                <a16:creationId xmlns:a16="http://schemas.microsoft.com/office/drawing/2014/main" xmlns="" id="{BD96A176-C6EC-477E-8DB7-B0801BFC5779}"/>
              </a:ext>
            </a:extLst>
          </p:cNvPr>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anose="020F0704030504030204" pitchFamily="34" charset="0"/>
              </a:defRPr>
            </a:lvl1pPr>
          </a:lstStyle>
          <a:p>
            <a:pPr lvl="0"/>
            <a:r>
              <a:rPr lang="de-CH" altLang="de-DE" noProof="0"/>
              <a:t>Formatvorlage des Untertitelmasters durch Klicken bearbeiten</a:t>
            </a:r>
          </a:p>
        </p:txBody>
      </p:sp>
      <p:sp>
        <p:nvSpPr>
          <p:cNvPr id="4" name="Rectangle 4">
            <a:extLst>
              <a:ext uri="{FF2B5EF4-FFF2-40B4-BE49-F238E27FC236}">
                <a16:creationId xmlns:a16="http://schemas.microsoft.com/office/drawing/2014/main" xmlns="" id="{B9584FF3-A95B-49C0-936C-E2F4CE874C02}"/>
              </a:ext>
            </a:extLst>
          </p:cNvPr>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a:defRPr/>
            </a:pPr>
            <a:endParaRPr lang="de-CH" altLang="de-DE"/>
          </a:p>
        </p:txBody>
      </p:sp>
      <p:sp>
        <p:nvSpPr>
          <p:cNvPr id="5" name="Rectangle 5">
            <a:extLst>
              <a:ext uri="{FF2B5EF4-FFF2-40B4-BE49-F238E27FC236}">
                <a16:creationId xmlns:a16="http://schemas.microsoft.com/office/drawing/2014/main" xmlns="" id="{2AEE0DC3-D0B7-4498-87F4-F75AF09E4954}"/>
              </a:ext>
            </a:extLst>
          </p:cNvPr>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a:defRPr/>
            </a:pPr>
            <a:endParaRPr lang="de-CH" altLang="de-DE"/>
          </a:p>
        </p:txBody>
      </p:sp>
      <p:sp>
        <p:nvSpPr>
          <p:cNvPr id="6" name="Rectangle 6">
            <a:extLst>
              <a:ext uri="{FF2B5EF4-FFF2-40B4-BE49-F238E27FC236}">
                <a16:creationId xmlns:a16="http://schemas.microsoft.com/office/drawing/2014/main" xmlns="" id="{AF13EC5C-4AAE-4074-9F88-6B285E87FE13}"/>
              </a:ext>
            </a:extLst>
          </p:cNvPr>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a:defRPr/>
            </a:pPr>
            <a:fld id="{1AEA82F2-A752-4F20-B9D3-4058E0768CF5}" type="slidenum">
              <a:rPr lang="de-CH" altLang="de-DE"/>
              <a:pPr>
                <a:defRPr/>
              </a:pPr>
              <a:t>‹Nr.›</a:t>
            </a:fld>
            <a:endParaRPr lang="de-CH" altLang="de-DE"/>
          </a:p>
        </p:txBody>
      </p:sp>
    </p:spTree>
    <p:extLst>
      <p:ext uri="{BB962C8B-B14F-4D97-AF65-F5344CB8AC3E}">
        <p14:creationId xmlns:p14="http://schemas.microsoft.com/office/powerpoint/2010/main" val="1694289161"/>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1C6A25-05E7-4AF9-83A3-BEB54E4F72EC}"/>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4638EAC-B0D3-4206-BA93-1FCCD1F47FD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84F53578-66EE-4B82-B668-153C06C7376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815A265-6035-4881-B48D-BF5EB450A41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0A18BFF-4CAE-4C91-9519-6D2AA9E519CB}"/>
              </a:ext>
            </a:extLst>
          </p:cNvPr>
          <p:cNvSpPr>
            <a:spLocks noGrp="1" noChangeArrowheads="1"/>
          </p:cNvSpPr>
          <p:nvPr>
            <p:ph type="sldNum" sz="quarter" idx="12"/>
          </p:nvPr>
        </p:nvSpPr>
        <p:spPr>
          <a:ln/>
        </p:spPr>
        <p:txBody>
          <a:bodyPr/>
          <a:lstStyle>
            <a:lvl1pPr>
              <a:defRPr/>
            </a:lvl1pPr>
          </a:lstStyle>
          <a:p>
            <a:pPr>
              <a:defRPr/>
            </a:pPr>
            <a:fld id="{80AC29B7-D783-4381-8DA9-649A348978C8}" type="slidenum">
              <a:rPr lang="de-CH" altLang="de-DE"/>
              <a:pPr>
                <a:defRPr/>
              </a:pPr>
              <a:t>‹Nr.›</a:t>
            </a:fld>
            <a:endParaRPr lang="de-CH" altLang="de-DE"/>
          </a:p>
        </p:txBody>
      </p:sp>
    </p:spTree>
    <p:extLst>
      <p:ext uri="{BB962C8B-B14F-4D97-AF65-F5344CB8AC3E}">
        <p14:creationId xmlns:p14="http://schemas.microsoft.com/office/powerpoint/2010/main" val="216549266"/>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399D37B-5811-419B-96D5-80B823BF5A42}"/>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960C9853-8C39-44E9-AA73-BF096CB6213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C0EEA5E2-FAE0-4658-82F2-F7FA5F27D23B}"/>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AA5FFA88-22C6-4839-9C70-93563839B453}"/>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71B665DC-7FD9-45C8-92DE-ECCA9A65B3D5}"/>
              </a:ext>
            </a:extLst>
          </p:cNvPr>
          <p:cNvSpPr>
            <a:spLocks noGrp="1" noChangeArrowheads="1"/>
          </p:cNvSpPr>
          <p:nvPr>
            <p:ph type="sldNum" sz="quarter" idx="12"/>
          </p:nvPr>
        </p:nvSpPr>
        <p:spPr>
          <a:ln/>
        </p:spPr>
        <p:txBody>
          <a:bodyPr/>
          <a:lstStyle>
            <a:lvl1pPr>
              <a:defRPr/>
            </a:lvl1pPr>
          </a:lstStyle>
          <a:p>
            <a:pPr>
              <a:defRPr/>
            </a:pPr>
            <a:fld id="{4CF9EC74-4C8F-4D51-A758-FB90354BCE2D}" type="slidenum">
              <a:rPr lang="de-CH" altLang="de-DE"/>
              <a:pPr>
                <a:defRPr/>
              </a:pPr>
              <a:t>‹Nr.›</a:t>
            </a:fld>
            <a:endParaRPr lang="de-CH" altLang="de-DE"/>
          </a:p>
        </p:txBody>
      </p:sp>
    </p:spTree>
    <p:extLst>
      <p:ext uri="{BB962C8B-B14F-4D97-AF65-F5344CB8AC3E}">
        <p14:creationId xmlns:p14="http://schemas.microsoft.com/office/powerpoint/2010/main" val="1313256296"/>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D1F09A-9678-4CB4-B5A0-72D835B35BF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6B41AB3F-57F9-416C-9FE0-3F517EE1005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29016F25-29A9-401D-8535-C2B22AF5A188}"/>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98BE6A2C-CEE6-4074-9016-3599B31EB05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AFC36818-259B-4E62-8FA7-1F0925F8CF4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19617992-DE9A-450D-A5B2-ECEDF3566E61}"/>
              </a:ext>
            </a:extLst>
          </p:cNvPr>
          <p:cNvSpPr>
            <a:spLocks noGrp="1" noChangeArrowheads="1"/>
          </p:cNvSpPr>
          <p:nvPr>
            <p:ph type="sldNum" sz="quarter" idx="12"/>
          </p:nvPr>
        </p:nvSpPr>
        <p:spPr>
          <a:ln/>
        </p:spPr>
        <p:txBody>
          <a:bodyPr/>
          <a:lstStyle>
            <a:lvl1pPr>
              <a:defRPr/>
            </a:lvl1pPr>
          </a:lstStyle>
          <a:p>
            <a:pPr>
              <a:defRPr/>
            </a:pPr>
            <a:fld id="{58A76586-EDF4-4A18-B36F-B10EDBDDAA2D}" type="slidenum">
              <a:rPr lang="de-CH" altLang="de-DE"/>
              <a:pPr>
                <a:defRPr/>
              </a:pPr>
              <a:t>‹Nr.›</a:t>
            </a:fld>
            <a:endParaRPr lang="de-CH" altLang="de-DE"/>
          </a:p>
        </p:txBody>
      </p:sp>
    </p:spTree>
    <p:extLst>
      <p:ext uri="{BB962C8B-B14F-4D97-AF65-F5344CB8AC3E}">
        <p14:creationId xmlns:p14="http://schemas.microsoft.com/office/powerpoint/2010/main" val="2610510082"/>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98A4AA-EDF6-48E1-82C9-9700F74F74B6}"/>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CB3CD38B-0304-4EF4-85E8-A6B7ABC5D6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8D8642F0-7744-400D-941F-36FBA096B3ED}"/>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CDE041C6-9379-4B26-B713-0AEC4AEAD9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F04EE316-0644-40C4-BE5B-25290FBBAA32}"/>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169AF3FC-FECE-44E2-ABDC-5711CB9E76EC}"/>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664E3302-488A-4AF7-8A2B-0E4669AA3F66}"/>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F0995335-3A60-467A-B9D8-3E5B2F9F98A0}"/>
              </a:ext>
            </a:extLst>
          </p:cNvPr>
          <p:cNvSpPr>
            <a:spLocks noGrp="1" noChangeArrowheads="1"/>
          </p:cNvSpPr>
          <p:nvPr>
            <p:ph type="sldNum" sz="quarter" idx="12"/>
          </p:nvPr>
        </p:nvSpPr>
        <p:spPr>
          <a:ln/>
        </p:spPr>
        <p:txBody>
          <a:bodyPr/>
          <a:lstStyle>
            <a:lvl1pPr>
              <a:defRPr/>
            </a:lvl1pPr>
          </a:lstStyle>
          <a:p>
            <a:pPr>
              <a:defRPr/>
            </a:pPr>
            <a:fld id="{5E1C6CD8-7297-4AD8-A05A-D508F5E5BF80}" type="slidenum">
              <a:rPr lang="de-CH" altLang="de-DE"/>
              <a:pPr>
                <a:defRPr/>
              </a:pPr>
              <a:t>‹Nr.›</a:t>
            </a:fld>
            <a:endParaRPr lang="de-CH" altLang="de-DE"/>
          </a:p>
        </p:txBody>
      </p:sp>
    </p:spTree>
    <p:extLst>
      <p:ext uri="{BB962C8B-B14F-4D97-AF65-F5344CB8AC3E}">
        <p14:creationId xmlns:p14="http://schemas.microsoft.com/office/powerpoint/2010/main" val="2278409764"/>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BE81204-D4F7-4BF7-8955-FAAD1047087A}"/>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08D5DAEA-27E8-40FD-9734-5043B863B4C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D4EAB1CC-5BB7-4FFA-8402-02BA800A15D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7B8C6710-78D4-46E3-93A7-52AE7EB430CF}"/>
              </a:ext>
            </a:extLst>
          </p:cNvPr>
          <p:cNvSpPr>
            <a:spLocks noGrp="1" noChangeArrowheads="1"/>
          </p:cNvSpPr>
          <p:nvPr>
            <p:ph type="sldNum" sz="quarter" idx="12"/>
          </p:nvPr>
        </p:nvSpPr>
        <p:spPr>
          <a:ln/>
        </p:spPr>
        <p:txBody>
          <a:bodyPr/>
          <a:lstStyle>
            <a:lvl1pPr>
              <a:defRPr/>
            </a:lvl1pPr>
          </a:lstStyle>
          <a:p>
            <a:pPr>
              <a:defRPr/>
            </a:pPr>
            <a:fld id="{FA223FCF-3D4E-4160-8587-34B059577A7A}" type="slidenum">
              <a:rPr lang="de-CH" altLang="de-DE"/>
              <a:pPr>
                <a:defRPr/>
              </a:pPr>
              <a:t>‹Nr.›</a:t>
            </a:fld>
            <a:endParaRPr lang="de-CH" altLang="de-DE"/>
          </a:p>
        </p:txBody>
      </p:sp>
    </p:spTree>
    <p:extLst>
      <p:ext uri="{BB962C8B-B14F-4D97-AF65-F5344CB8AC3E}">
        <p14:creationId xmlns:p14="http://schemas.microsoft.com/office/powerpoint/2010/main" val="2353220725"/>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B08192D-28DD-4C2B-A663-F14C16B405A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6E6C5911-8BA5-463D-9BFE-D40EC08F1F1F}"/>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BE06AA5-5F38-4F7B-B50E-396DA7EFE648}"/>
              </a:ext>
            </a:extLst>
          </p:cNvPr>
          <p:cNvSpPr>
            <a:spLocks noGrp="1" noChangeArrowheads="1"/>
          </p:cNvSpPr>
          <p:nvPr>
            <p:ph type="sldNum" sz="quarter" idx="12"/>
          </p:nvPr>
        </p:nvSpPr>
        <p:spPr>
          <a:ln/>
        </p:spPr>
        <p:txBody>
          <a:bodyPr/>
          <a:lstStyle>
            <a:lvl1pPr>
              <a:defRPr/>
            </a:lvl1pPr>
          </a:lstStyle>
          <a:p>
            <a:pPr>
              <a:defRPr/>
            </a:pPr>
            <a:fld id="{50A7A242-DEC9-4B92-ACAF-825199E6092E}" type="slidenum">
              <a:rPr lang="de-CH" altLang="de-DE"/>
              <a:pPr>
                <a:defRPr/>
              </a:pPr>
              <a:t>‹Nr.›</a:t>
            </a:fld>
            <a:endParaRPr lang="de-CH" altLang="de-DE"/>
          </a:p>
        </p:txBody>
      </p:sp>
    </p:spTree>
    <p:extLst>
      <p:ext uri="{BB962C8B-B14F-4D97-AF65-F5344CB8AC3E}">
        <p14:creationId xmlns:p14="http://schemas.microsoft.com/office/powerpoint/2010/main" val="519954325"/>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399EAF0-0F00-46B6-8AFB-630DEE54C775}"/>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4CC82ACE-5997-4D62-AD0A-7314FFA0D1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F1982914-164C-4A91-84A7-312F10CD96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70B5F0C5-E805-4D27-AA6A-10D23BDB958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0876D96B-18AE-42EF-8E08-8F7849CDE06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8DEB00A0-1636-45B4-83FC-642E163DDFB3}"/>
              </a:ext>
            </a:extLst>
          </p:cNvPr>
          <p:cNvSpPr>
            <a:spLocks noGrp="1" noChangeArrowheads="1"/>
          </p:cNvSpPr>
          <p:nvPr>
            <p:ph type="sldNum" sz="quarter" idx="12"/>
          </p:nvPr>
        </p:nvSpPr>
        <p:spPr>
          <a:ln/>
        </p:spPr>
        <p:txBody>
          <a:bodyPr/>
          <a:lstStyle>
            <a:lvl1pPr>
              <a:defRPr/>
            </a:lvl1pPr>
          </a:lstStyle>
          <a:p>
            <a:pPr>
              <a:defRPr/>
            </a:pPr>
            <a:fld id="{7B99F4F3-8B93-4F84-A0EA-E52863E11A07}" type="slidenum">
              <a:rPr lang="de-CH" altLang="de-DE"/>
              <a:pPr>
                <a:defRPr/>
              </a:pPr>
              <a:t>‹Nr.›</a:t>
            </a:fld>
            <a:endParaRPr lang="de-CH" altLang="de-DE"/>
          </a:p>
        </p:txBody>
      </p:sp>
    </p:spTree>
    <p:extLst>
      <p:ext uri="{BB962C8B-B14F-4D97-AF65-F5344CB8AC3E}">
        <p14:creationId xmlns:p14="http://schemas.microsoft.com/office/powerpoint/2010/main" val="131144112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6FAF571-CAC6-4358-B8A7-764226B86DC3}"/>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5AA7ACC3-117F-40D3-961B-92E9D7A2CAB6}"/>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FA534890-10D9-4A77-A294-0F882112AF0F}"/>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9EF39C98-F399-4E31-BC28-2DFD51AABC75}"/>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5B661761-D102-4487-8482-4235E304AA25}"/>
              </a:ext>
            </a:extLst>
          </p:cNvPr>
          <p:cNvSpPr>
            <a:spLocks noGrp="1" noChangeArrowheads="1"/>
          </p:cNvSpPr>
          <p:nvPr>
            <p:ph type="sldNum" sz="quarter" idx="12"/>
          </p:nvPr>
        </p:nvSpPr>
        <p:spPr>
          <a:ln/>
        </p:spPr>
        <p:txBody>
          <a:bodyPr/>
          <a:lstStyle>
            <a:lvl1pPr>
              <a:defRPr/>
            </a:lvl1pPr>
          </a:lstStyle>
          <a:p>
            <a:pPr>
              <a:defRPr/>
            </a:pPr>
            <a:fld id="{89E0A26A-69BB-4B87-BE42-43CF9F418393}" type="slidenum">
              <a:rPr lang="de-CH" altLang="de-DE"/>
              <a:pPr>
                <a:defRPr/>
              </a:pPr>
              <a:t>‹Nr.›</a:t>
            </a:fld>
            <a:endParaRPr lang="de-CH" altLang="de-DE"/>
          </a:p>
        </p:txBody>
      </p:sp>
    </p:spTree>
    <p:extLst>
      <p:ext uri="{BB962C8B-B14F-4D97-AF65-F5344CB8AC3E}">
        <p14:creationId xmlns:p14="http://schemas.microsoft.com/office/powerpoint/2010/main" val="3918944115"/>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19F91576-F531-4364-AF04-3C47B3DFF66F}"/>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2FAA068A-8526-4AFB-9A9F-97C120C7CB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6BC0F1DA-6A23-44E8-84CF-F892AE62B74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16C60276-1464-4C14-8195-A961954201E5}"/>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99BF4C5-584B-4278-BEF1-F9C82ED7FF7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370B820E-BE81-40E2-8644-C7BF08370B05}"/>
              </a:ext>
            </a:extLst>
          </p:cNvPr>
          <p:cNvSpPr>
            <a:spLocks noGrp="1" noChangeArrowheads="1"/>
          </p:cNvSpPr>
          <p:nvPr>
            <p:ph type="sldNum" sz="quarter" idx="12"/>
          </p:nvPr>
        </p:nvSpPr>
        <p:spPr>
          <a:ln/>
        </p:spPr>
        <p:txBody>
          <a:bodyPr/>
          <a:lstStyle>
            <a:lvl1pPr>
              <a:defRPr/>
            </a:lvl1pPr>
          </a:lstStyle>
          <a:p>
            <a:pPr>
              <a:defRPr/>
            </a:pPr>
            <a:fld id="{6180D05D-AA90-41C3-937D-A41CE7A185D6}" type="slidenum">
              <a:rPr lang="de-CH" altLang="de-DE"/>
              <a:pPr>
                <a:defRPr/>
              </a:pPr>
              <a:t>‹Nr.›</a:t>
            </a:fld>
            <a:endParaRPr lang="de-CH" altLang="de-DE"/>
          </a:p>
        </p:txBody>
      </p:sp>
    </p:spTree>
    <p:extLst>
      <p:ext uri="{BB962C8B-B14F-4D97-AF65-F5344CB8AC3E}">
        <p14:creationId xmlns:p14="http://schemas.microsoft.com/office/powerpoint/2010/main" val="247401566"/>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3549D7C-311B-4728-BC42-A48076FD8E59}"/>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5662B0B8-ED32-4D7B-821A-026050FEB3A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2A9D665B-5C90-4015-9584-681E706FA15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AE95DF-5F40-471C-A5A2-2B20E7C411BA}"/>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E87B4ADD-C496-4020-B011-3F8C8F5AB8C8}"/>
              </a:ext>
            </a:extLst>
          </p:cNvPr>
          <p:cNvSpPr>
            <a:spLocks noGrp="1" noChangeArrowheads="1"/>
          </p:cNvSpPr>
          <p:nvPr>
            <p:ph type="sldNum" sz="quarter" idx="12"/>
          </p:nvPr>
        </p:nvSpPr>
        <p:spPr>
          <a:ln/>
        </p:spPr>
        <p:txBody>
          <a:bodyPr/>
          <a:lstStyle>
            <a:lvl1pPr>
              <a:defRPr/>
            </a:lvl1pPr>
          </a:lstStyle>
          <a:p>
            <a:pPr>
              <a:defRPr/>
            </a:pPr>
            <a:fld id="{0DE578F2-0CE6-4746-8FC2-DCD920CB5681}" type="slidenum">
              <a:rPr lang="de-CH" altLang="de-DE"/>
              <a:pPr>
                <a:defRPr/>
              </a:pPr>
              <a:t>‹Nr.›</a:t>
            </a:fld>
            <a:endParaRPr lang="de-CH" altLang="de-DE"/>
          </a:p>
        </p:txBody>
      </p:sp>
    </p:spTree>
    <p:extLst>
      <p:ext uri="{BB962C8B-B14F-4D97-AF65-F5344CB8AC3E}">
        <p14:creationId xmlns:p14="http://schemas.microsoft.com/office/powerpoint/2010/main" val="1743707786"/>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C3A534EE-2441-446F-8F0F-BF1BE0FF6143}"/>
              </a:ext>
            </a:extLst>
          </p:cNvPr>
          <p:cNvSpPr>
            <a:spLocks noGrp="1"/>
          </p:cNvSpPr>
          <p:nvPr>
            <p:ph type="title" orient="vert"/>
          </p:nvPr>
        </p:nvSpPr>
        <p:spPr>
          <a:xfrm>
            <a:off x="6934200" y="304800"/>
            <a:ext cx="1600200" cy="5715000"/>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xmlns="" id="{893441B6-76BB-476B-88BB-654767A81AA1}"/>
              </a:ext>
            </a:extLst>
          </p:cNvPr>
          <p:cNvSpPr>
            <a:spLocks noGrp="1"/>
          </p:cNvSpPr>
          <p:nvPr>
            <p:ph type="body" orient="vert" idx="1"/>
          </p:nvPr>
        </p:nvSpPr>
        <p:spPr>
          <a:xfrm>
            <a:off x="2133600" y="304800"/>
            <a:ext cx="4648200" cy="57150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a:extLst>
              <a:ext uri="{FF2B5EF4-FFF2-40B4-BE49-F238E27FC236}">
                <a16:creationId xmlns:a16="http://schemas.microsoft.com/office/drawing/2014/main" xmlns="" id="{77F0E7EB-48D3-4AA1-9CA1-736D798356D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FE955790-0126-48CB-AE9B-C45FFA9C596C}"/>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CA96FA3E-F60A-4146-88BE-99FC27388F6D}"/>
              </a:ext>
            </a:extLst>
          </p:cNvPr>
          <p:cNvSpPr>
            <a:spLocks noGrp="1" noChangeArrowheads="1"/>
          </p:cNvSpPr>
          <p:nvPr>
            <p:ph type="sldNum" sz="quarter" idx="12"/>
          </p:nvPr>
        </p:nvSpPr>
        <p:spPr>
          <a:ln/>
        </p:spPr>
        <p:txBody>
          <a:bodyPr/>
          <a:lstStyle>
            <a:lvl1pPr>
              <a:defRPr/>
            </a:lvl1pPr>
          </a:lstStyle>
          <a:p>
            <a:pPr>
              <a:defRPr/>
            </a:pPr>
            <a:fld id="{E9F0D6BB-DE5D-47DE-97A1-341871BCF9EF}" type="slidenum">
              <a:rPr lang="de-CH" altLang="de-DE"/>
              <a:pPr>
                <a:defRPr/>
              </a:pPr>
              <a:t>‹Nr.›</a:t>
            </a:fld>
            <a:endParaRPr lang="de-CH" altLang="de-DE"/>
          </a:p>
        </p:txBody>
      </p:sp>
    </p:spTree>
    <p:extLst>
      <p:ext uri="{BB962C8B-B14F-4D97-AF65-F5344CB8AC3E}">
        <p14:creationId xmlns:p14="http://schemas.microsoft.com/office/powerpoint/2010/main" val="67761766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99F894C-4723-4705-9945-40DD26B64B61}"/>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F50D4357-5375-4F97-A114-F97B9FFC68D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a:extLst>
              <a:ext uri="{FF2B5EF4-FFF2-40B4-BE49-F238E27FC236}">
                <a16:creationId xmlns:a16="http://schemas.microsoft.com/office/drawing/2014/main" xmlns="" id="{43B737E8-495D-48F3-845E-2D33D149FB01}"/>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a:extLst>
              <a:ext uri="{FF2B5EF4-FFF2-40B4-BE49-F238E27FC236}">
                <a16:creationId xmlns:a16="http://schemas.microsoft.com/office/drawing/2014/main" xmlns="" id="{022379A8-ED2D-4BD9-8450-12351CB8E0A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a:extLst>
              <a:ext uri="{FF2B5EF4-FFF2-40B4-BE49-F238E27FC236}">
                <a16:creationId xmlns:a16="http://schemas.microsoft.com/office/drawing/2014/main" xmlns="" id="{23813F35-A925-4E65-9F83-2EFF722263DA}"/>
              </a:ext>
            </a:extLst>
          </p:cNvPr>
          <p:cNvSpPr>
            <a:spLocks noGrp="1" noChangeArrowheads="1"/>
          </p:cNvSpPr>
          <p:nvPr>
            <p:ph type="sldNum" sz="quarter" idx="12"/>
          </p:nvPr>
        </p:nvSpPr>
        <p:spPr>
          <a:ln/>
        </p:spPr>
        <p:txBody>
          <a:bodyPr/>
          <a:lstStyle>
            <a:lvl1pPr>
              <a:defRPr/>
            </a:lvl1pPr>
          </a:lstStyle>
          <a:p>
            <a:pPr>
              <a:defRPr/>
            </a:pPr>
            <a:fld id="{CDBE3053-1D57-4272-9877-11FC62F04FC9}" type="slidenum">
              <a:rPr lang="de-CH" altLang="de-DE"/>
              <a:pPr>
                <a:defRPr/>
              </a:pPr>
              <a:t>‹Nr.›</a:t>
            </a:fld>
            <a:endParaRPr lang="de-CH" altLang="de-DE"/>
          </a:p>
        </p:txBody>
      </p:sp>
    </p:spTree>
    <p:extLst>
      <p:ext uri="{BB962C8B-B14F-4D97-AF65-F5344CB8AC3E}">
        <p14:creationId xmlns:p14="http://schemas.microsoft.com/office/powerpoint/2010/main" val="747432457"/>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8AD631D-304E-4E7B-AAA4-92DFB24D0C3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F117BCA5-03DA-41C2-9BC4-F1656F4DF276}"/>
              </a:ext>
            </a:extLst>
          </p:cNvPr>
          <p:cNvSpPr>
            <a:spLocks noGrp="1"/>
          </p:cNvSpPr>
          <p:nvPr>
            <p:ph sz="half" idx="1"/>
          </p:nvPr>
        </p:nvSpPr>
        <p:spPr>
          <a:xfrm>
            <a:off x="21336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xmlns="" id="{E43DADDF-E2D0-4512-A7CD-00F01580FE0D}"/>
              </a:ext>
            </a:extLst>
          </p:cNvPr>
          <p:cNvSpPr>
            <a:spLocks noGrp="1"/>
          </p:cNvSpPr>
          <p:nvPr>
            <p:ph sz="half" idx="2"/>
          </p:nvPr>
        </p:nvSpPr>
        <p:spPr>
          <a:xfrm>
            <a:off x="5410200" y="1981200"/>
            <a:ext cx="3124200" cy="40386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a:extLst>
              <a:ext uri="{FF2B5EF4-FFF2-40B4-BE49-F238E27FC236}">
                <a16:creationId xmlns:a16="http://schemas.microsoft.com/office/drawing/2014/main" xmlns="" id="{19628B77-6B80-43A2-99DF-B877714746CE}"/>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B0B58CA4-5B94-4227-B669-F5BD6A541879}"/>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A0FACF1-ADE1-4449-9DB1-A9F4FAC40FC1}"/>
              </a:ext>
            </a:extLst>
          </p:cNvPr>
          <p:cNvSpPr>
            <a:spLocks noGrp="1" noChangeArrowheads="1"/>
          </p:cNvSpPr>
          <p:nvPr>
            <p:ph type="sldNum" sz="quarter" idx="12"/>
          </p:nvPr>
        </p:nvSpPr>
        <p:spPr>
          <a:ln/>
        </p:spPr>
        <p:txBody>
          <a:bodyPr/>
          <a:lstStyle>
            <a:lvl1pPr>
              <a:defRPr/>
            </a:lvl1pPr>
          </a:lstStyle>
          <a:p>
            <a:pPr>
              <a:defRPr/>
            </a:pPr>
            <a:fld id="{828DA3AC-4462-47ED-A5CE-6B8EDFFD73B3}" type="slidenum">
              <a:rPr lang="de-CH" altLang="de-DE"/>
              <a:pPr>
                <a:defRPr/>
              </a:pPr>
              <a:t>‹Nr.›</a:t>
            </a:fld>
            <a:endParaRPr lang="de-CH" altLang="de-DE"/>
          </a:p>
        </p:txBody>
      </p:sp>
    </p:spTree>
    <p:extLst>
      <p:ext uri="{BB962C8B-B14F-4D97-AF65-F5344CB8AC3E}">
        <p14:creationId xmlns:p14="http://schemas.microsoft.com/office/powerpoint/2010/main" val="5375316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7588D4-ADD9-45E7-8835-FA59CA3D0685}"/>
              </a:ext>
            </a:extLst>
          </p:cNvPr>
          <p:cNvSpPr>
            <a:spLocks noGrp="1"/>
          </p:cNvSpPr>
          <p:nvPr>
            <p:ph type="title"/>
          </p:nvPr>
        </p:nvSpPr>
        <p:spPr>
          <a:xfrm>
            <a:off x="630238" y="365125"/>
            <a:ext cx="78867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xmlns="" id="{AC040F24-080E-4DE5-8CCD-ACDD0F79884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xmlns="" id="{68BAA854-E0AD-4D93-9104-956489ABA34A}"/>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xmlns="" id="{845EC095-A2A3-47D0-85B6-A5E7B441798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xmlns="" id="{B46A4E9B-A740-448D-8632-3D80383F7CB7}"/>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a:extLst>
              <a:ext uri="{FF2B5EF4-FFF2-40B4-BE49-F238E27FC236}">
                <a16:creationId xmlns:a16="http://schemas.microsoft.com/office/drawing/2014/main" xmlns="" id="{AA86151F-3F80-45DB-BBA2-77B1012D4A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a:extLst>
              <a:ext uri="{FF2B5EF4-FFF2-40B4-BE49-F238E27FC236}">
                <a16:creationId xmlns:a16="http://schemas.microsoft.com/office/drawing/2014/main" xmlns="" id="{A4D307BD-E37F-4FE5-AA1A-9A658C28166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a:extLst>
              <a:ext uri="{FF2B5EF4-FFF2-40B4-BE49-F238E27FC236}">
                <a16:creationId xmlns:a16="http://schemas.microsoft.com/office/drawing/2014/main" xmlns="" id="{46E037C7-04E3-48D3-911B-C6CDB922B49D}"/>
              </a:ext>
            </a:extLst>
          </p:cNvPr>
          <p:cNvSpPr>
            <a:spLocks noGrp="1" noChangeArrowheads="1"/>
          </p:cNvSpPr>
          <p:nvPr>
            <p:ph type="sldNum" sz="quarter" idx="12"/>
          </p:nvPr>
        </p:nvSpPr>
        <p:spPr>
          <a:ln/>
        </p:spPr>
        <p:txBody>
          <a:bodyPr/>
          <a:lstStyle>
            <a:lvl1pPr>
              <a:defRPr/>
            </a:lvl1pPr>
          </a:lstStyle>
          <a:p>
            <a:pPr>
              <a:defRPr/>
            </a:pPr>
            <a:fld id="{D834559C-EC7A-4186-8A0B-F145A3B470C0}" type="slidenum">
              <a:rPr lang="de-CH" altLang="de-DE"/>
              <a:pPr>
                <a:defRPr/>
              </a:pPr>
              <a:t>‹Nr.›</a:t>
            </a:fld>
            <a:endParaRPr lang="de-CH" altLang="de-DE"/>
          </a:p>
        </p:txBody>
      </p:sp>
    </p:spTree>
    <p:extLst>
      <p:ext uri="{BB962C8B-B14F-4D97-AF65-F5344CB8AC3E}">
        <p14:creationId xmlns:p14="http://schemas.microsoft.com/office/powerpoint/2010/main" val="365727700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BDE7C88-6B91-412E-BAD5-4B4BEA4BECD4}"/>
              </a:ext>
            </a:extLst>
          </p:cNvPr>
          <p:cNvSpPr>
            <a:spLocks noGrp="1"/>
          </p:cNvSpPr>
          <p:nvPr>
            <p:ph type="title"/>
          </p:nvPr>
        </p:nvSpPr>
        <p:spPr/>
        <p:txBody>
          <a:bodyPr/>
          <a:lstStyle/>
          <a:p>
            <a:r>
              <a:rPr lang="de-DE"/>
              <a:t>Titelmasterformat durch Klicken bearbeiten</a:t>
            </a:r>
            <a:endParaRPr lang="de-CH"/>
          </a:p>
        </p:txBody>
      </p:sp>
      <p:sp>
        <p:nvSpPr>
          <p:cNvPr id="3" name="Rectangle 4">
            <a:extLst>
              <a:ext uri="{FF2B5EF4-FFF2-40B4-BE49-F238E27FC236}">
                <a16:creationId xmlns:a16="http://schemas.microsoft.com/office/drawing/2014/main" xmlns="" id="{2D2AABF4-916A-4A92-8382-314D59B3E8B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a:extLst>
              <a:ext uri="{FF2B5EF4-FFF2-40B4-BE49-F238E27FC236}">
                <a16:creationId xmlns:a16="http://schemas.microsoft.com/office/drawing/2014/main" xmlns="" id="{9A837291-5F98-411B-8F4A-86180D0E34E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a:extLst>
              <a:ext uri="{FF2B5EF4-FFF2-40B4-BE49-F238E27FC236}">
                <a16:creationId xmlns:a16="http://schemas.microsoft.com/office/drawing/2014/main" xmlns="" id="{D4C52BA5-E9B2-490A-9B58-C6EDB32C018D}"/>
              </a:ext>
            </a:extLst>
          </p:cNvPr>
          <p:cNvSpPr>
            <a:spLocks noGrp="1" noChangeArrowheads="1"/>
          </p:cNvSpPr>
          <p:nvPr>
            <p:ph type="sldNum" sz="quarter" idx="12"/>
          </p:nvPr>
        </p:nvSpPr>
        <p:spPr>
          <a:ln/>
        </p:spPr>
        <p:txBody>
          <a:bodyPr/>
          <a:lstStyle>
            <a:lvl1pPr>
              <a:defRPr/>
            </a:lvl1pPr>
          </a:lstStyle>
          <a:p>
            <a:pPr>
              <a:defRPr/>
            </a:pPr>
            <a:fld id="{19025D29-C78C-455B-9FF6-A8AD8D9216C1}" type="slidenum">
              <a:rPr lang="de-CH" altLang="de-DE"/>
              <a:pPr>
                <a:defRPr/>
              </a:pPr>
              <a:t>‹Nr.›</a:t>
            </a:fld>
            <a:endParaRPr lang="de-CH" altLang="de-DE"/>
          </a:p>
        </p:txBody>
      </p:sp>
    </p:spTree>
    <p:extLst>
      <p:ext uri="{BB962C8B-B14F-4D97-AF65-F5344CB8AC3E}">
        <p14:creationId xmlns:p14="http://schemas.microsoft.com/office/powerpoint/2010/main" val="3654426811"/>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BF1DCAC6-78F1-417E-9518-6F560100A0B9}"/>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a:extLst>
              <a:ext uri="{FF2B5EF4-FFF2-40B4-BE49-F238E27FC236}">
                <a16:creationId xmlns:a16="http://schemas.microsoft.com/office/drawing/2014/main" xmlns="" id="{7624B01A-B08C-4FAF-9450-AB3580711978}"/>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a:extLst>
              <a:ext uri="{FF2B5EF4-FFF2-40B4-BE49-F238E27FC236}">
                <a16:creationId xmlns:a16="http://schemas.microsoft.com/office/drawing/2014/main" xmlns="" id="{87541823-F3F4-4EF6-917C-56C1AA5CC916}"/>
              </a:ext>
            </a:extLst>
          </p:cNvPr>
          <p:cNvSpPr>
            <a:spLocks noGrp="1" noChangeArrowheads="1"/>
          </p:cNvSpPr>
          <p:nvPr>
            <p:ph type="sldNum" sz="quarter" idx="12"/>
          </p:nvPr>
        </p:nvSpPr>
        <p:spPr>
          <a:ln/>
        </p:spPr>
        <p:txBody>
          <a:bodyPr/>
          <a:lstStyle>
            <a:lvl1pPr>
              <a:defRPr/>
            </a:lvl1pPr>
          </a:lstStyle>
          <a:p>
            <a:pPr>
              <a:defRPr/>
            </a:pPr>
            <a:fld id="{38736421-1184-462B-8481-67EC30ECE6C7}" type="slidenum">
              <a:rPr lang="de-CH" altLang="de-DE"/>
              <a:pPr>
                <a:defRPr/>
              </a:pPr>
              <a:t>‹Nr.›</a:t>
            </a:fld>
            <a:endParaRPr lang="de-CH" altLang="de-DE"/>
          </a:p>
        </p:txBody>
      </p:sp>
    </p:spTree>
    <p:extLst>
      <p:ext uri="{BB962C8B-B14F-4D97-AF65-F5344CB8AC3E}">
        <p14:creationId xmlns:p14="http://schemas.microsoft.com/office/powerpoint/2010/main" val="538537741"/>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FA633B1-800D-4516-9865-2464C1EF9941}"/>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xmlns="" id="{0BACC6B2-86E0-49FD-ADE9-B8F6B13B27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xmlns="" id="{83405881-8B55-4777-8327-EC3C5847C9C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4AF4A223-D744-4A64-A6D5-924652491FE8}"/>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563FFF9A-A7EE-4479-A14C-A14919D1918B}"/>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66CB992A-5BC8-4E0D-960F-CDC3F23F4E04}"/>
              </a:ext>
            </a:extLst>
          </p:cNvPr>
          <p:cNvSpPr>
            <a:spLocks noGrp="1" noChangeArrowheads="1"/>
          </p:cNvSpPr>
          <p:nvPr>
            <p:ph type="sldNum" sz="quarter" idx="12"/>
          </p:nvPr>
        </p:nvSpPr>
        <p:spPr>
          <a:ln/>
        </p:spPr>
        <p:txBody>
          <a:bodyPr/>
          <a:lstStyle>
            <a:lvl1pPr>
              <a:defRPr/>
            </a:lvl1pPr>
          </a:lstStyle>
          <a:p>
            <a:pPr>
              <a:defRPr/>
            </a:pPr>
            <a:fld id="{64EEDFE2-11EE-4785-A87F-D07DD2AFA3DE}" type="slidenum">
              <a:rPr lang="de-CH" altLang="de-DE"/>
              <a:pPr>
                <a:defRPr/>
              </a:pPr>
              <a:t>‹Nr.›</a:t>
            </a:fld>
            <a:endParaRPr lang="de-CH" altLang="de-DE"/>
          </a:p>
        </p:txBody>
      </p:sp>
    </p:spTree>
    <p:extLst>
      <p:ext uri="{BB962C8B-B14F-4D97-AF65-F5344CB8AC3E}">
        <p14:creationId xmlns:p14="http://schemas.microsoft.com/office/powerpoint/2010/main" val="281903720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3DD7EFD-EE07-49C3-A918-5F9B594CFC84}"/>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xmlns="" id="{8DF210CE-B3A5-43BD-AB94-AC4E2A514D9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a:extLst>
              <a:ext uri="{FF2B5EF4-FFF2-40B4-BE49-F238E27FC236}">
                <a16:creationId xmlns:a16="http://schemas.microsoft.com/office/drawing/2014/main" xmlns="" id="{780C3AAC-CE36-4EB4-8C1C-4F681B4D54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a:extLst>
              <a:ext uri="{FF2B5EF4-FFF2-40B4-BE49-F238E27FC236}">
                <a16:creationId xmlns:a16="http://schemas.microsoft.com/office/drawing/2014/main" xmlns="" id="{9457399B-2383-4FD1-B85D-857EC445356A}"/>
              </a:ext>
            </a:extLst>
          </p:cNvPr>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a:extLst>
              <a:ext uri="{FF2B5EF4-FFF2-40B4-BE49-F238E27FC236}">
                <a16:creationId xmlns:a16="http://schemas.microsoft.com/office/drawing/2014/main" xmlns="" id="{DFCBBC49-3E86-41DC-B011-4A3B63B46E74}"/>
              </a:ext>
            </a:extLst>
          </p:cNvPr>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a:extLst>
              <a:ext uri="{FF2B5EF4-FFF2-40B4-BE49-F238E27FC236}">
                <a16:creationId xmlns:a16="http://schemas.microsoft.com/office/drawing/2014/main" xmlns="" id="{A7BC61C5-1AE2-417B-AFB2-99FDAB78C34C}"/>
              </a:ext>
            </a:extLst>
          </p:cNvPr>
          <p:cNvSpPr>
            <a:spLocks noGrp="1" noChangeArrowheads="1"/>
          </p:cNvSpPr>
          <p:nvPr>
            <p:ph type="sldNum" sz="quarter" idx="12"/>
          </p:nvPr>
        </p:nvSpPr>
        <p:spPr>
          <a:ln/>
        </p:spPr>
        <p:txBody>
          <a:bodyPr/>
          <a:lstStyle>
            <a:lvl1pPr>
              <a:defRPr/>
            </a:lvl1pPr>
          </a:lstStyle>
          <a:p>
            <a:pPr>
              <a:defRPr/>
            </a:pPr>
            <a:fld id="{F000FFEE-0D72-431E-83E3-788017F32E8D}" type="slidenum">
              <a:rPr lang="de-CH" altLang="de-DE"/>
              <a:pPr>
                <a:defRPr/>
              </a:pPr>
              <a:t>‹Nr.›</a:t>
            </a:fld>
            <a:endParaRPr lang="de-CH" altLang="de-DE"/>
          </a:p>
        </p:txBody>
      </p:sp>
    </p:spTree>
    <p:extLst>
      <p:ext uri="{BB962C8B-B14F-4D97-AF65-F5344CB8AC3E}">
        <p14:creationId xmlns:p14="http://schemas.microsoft.com/office/powerpoint/2010/main" val="146401698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DF8A8713-F295-44F8-8E1B-E6C47C32C909}"/>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1027" name="Rectangle 3">
            <a:extLst>
              <a:ext uri="{FF2B5EF4-FFF2-40B4-BE49-F238E27FC236}">
                <a16:creationId xmlns:a16="http://schemas.microsoft.com/office/drawing/2014/main" xmlns="" id="{A3AAB3EE-5827-4ED8-951F-DD31FF976898}"/>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1028" name="Rectangle 4">
            <a:extLst>
              <a:ext uri="{FF2B5EF4-FFF2-40B4-BE49-F238E27FC236}">
                <a16:creationId xmlns:a16="http://schemas.microsoft.com/office/drawing/2014/main" xmlns="" id="{C9491379-90A0-4BB5-A2EA-4C2951DA8C9C}"/>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1029" name="Rectangle 5">
            <a:extLst>
              <a:ext uri="{FF2B5EF4-FFF2-40B4-BE49-F238E27FC236}">
                <a16:creationId xmlns:a16="http://schemas.microsoft.com/office/drawing/2014/main" xmlns="" id="{33541625-B0C0-45B6-AAA6-391ABD232C6E}"/>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1030" name="Rectangle 6">
            <a:extLst>
              <a:ext uri="{FF2B5EF4-FFF2-40B4-BE49-F238E27FC236}">
                <a16:creationId xmlns:a16="http://schemas.microsoft.com/office/drawing/2014/main" xmlns="" id="{7D1D40DE-5F6F-4C53-BEBE-27D2549AEC4C}"/>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2C111C5-88E2-464B-BC2D-3508EBB26086}"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spd="slow">
    <p:wipe dir="r"/>
  </p:transition>
  <p:txStyles>
    <p:titleStyle>
      <a:lvl1pPr algn="ctr"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ctr"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ctr"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ctr"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ctr"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123C4BBA-8AB5-4102-B998-2346126B397C}"/>
              </a:ext>
            </a:extLst>
          </p:cNvPr>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a:t>Titelmasterformat durch Klicken bearbeiten</a:t>
            </a:r>
          </a:p>
        </p:txBody>
      </p:sp>
      <p:sp>
        <p:nvSpPr>
          <p:cNvPr id="2051" name="Rectangle 3">
            <a:extLst>
              <a:ext uri="{FF2B5EF4-FFF2-40B4-BE49-F238E27FC236}">
                <a16:creationId xmlns:a16="http://schemas.microsoft.com/office/drawing/2014/main" xmlns="" id="{6615BE27-B1BB-4BEA-938C-2E57E5D53D61}"/>
              </a:ext>
            </a:extLst>
          </p:cNvPr>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a:t>Textmasterformate durch Klicken bearbeiten</a:t>
            </a:r>
          </a:p>
          <a:p>
            <a:pPr lvl="1"/>
            <a:r>
              <a:rPr lang="de-CH" altLang="de-DE"/>
              <a:t>Zweite Ebene</a:t>
            </a:r>
          </a:p>
          <a:p>
            <a:pPr lvl="2"/>
            <a:r>
              <a:rPr lang="de-CH" altLang="de-DE"/>
              <a:t>Dritte Ebene</a:t>
            </a:r>
          </a:p>
          <a:p>
            <a:pPr lvl="3"/>
            <a:r>
              <a:rPr lang="de-CH" altLang="de-DE"/>
              <a:t>Vierte Ebene</a:t>
            </a:r>
          </a:p>
          <a:p>
            <a:pPr lvl="4"/>
            <a:r>
              <a:rPr lang="de-CH" altLang="de-DE"/>
              <a:t>Fünfte Ebene</a:t>
            </a:r>
          </a:p>
        </p:txBody>
      </p:sp>
      <p:sp>
        <p:nvSpPr>
          <p:cNvPr id="576516" name="Rectangle 4">
            <a:extLst>
              <a:ext uri="{FF2B5EF4-FFF2-40B4-BE49-F238E27FC236}">
                <a16:creationId xmlns:a16="http://schemas.microsoft.com/office/drawing/2014/main" xmlns="" id="{DCDA6B50-2E04-4425-BE5F-C3C4A7D9B622}"/>
              </a:ext>
            </a:extLst>
          </p:cNvPr>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a:lvl1pPr>
          </a:lstStyle>
          <a:p>
            <a:pPr>
              <a:defRPr/>
            </a:pPr>
            <a:endParaRPr lang="de-CH" altLang="de-DE"/>
          </a:p>
        </p:txBody>
      </p:sp>
      <p:sp>
        <p:nvSpPr>
          <p:cNvPr id="576517" name="Rectangle 5">
            <a:extLst>
              <a:ext uri="{FF2B5EF4-FFF2-40B4-BE49-F238E27FC236}">
                <a16:creationId xmlns:a16="http://schemas.microsoft.com/office/drawing/2014/main" xmlns="" id="{FB4ABCE9-7414-49E8-B397-71FF62F45DA6}"/>
              </a:ext>
            </a:extLst>
          </p:cNvPr>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de-CH" altLang="de-DE"/>
          </a:p>
        </p:txBody>
      </p:sp>
      <p:sp>
        <p:nvSpPr>
          <p:cNvPr id="576518" name="Rectangle 6">
            <a:extLst>
              <a:ext uri="{FF2B5EF4-FFF2-40B4-BE49-F238E27FC236}">
                <a16:creationId xmlns:a16="http://schemas.microsoft.com/office/drawing/2014/main" xmlns="" id="{F6AEA22D-61BB-4586-819F-11C61B2540FF}"/>
              </a:ext>
            </a:extLst>
          </p:cNvPr>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511710-6115-42F4-9CDB-E5EE15A76C1B}"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763"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wipe dir="r"/>
  </p:transition>
  <p:txStyles>
    <p:titleStyle>
      <a:lvl1pPr algn="l" rtl="0" eaLnBrk="0" fontAlgn="base" hangingPunct="0">
        <a:lnSpc>
          <a:spcPct val="80000"/>
        </a:lnSpc>
        <a:spcBef>
          <a:spcPct val="0"/>
        </a:spcBef>
        <a:spcAft>
          <a:spcPct val="0"/>
        </a:spcAft>
        <a:defRPr sz="4000" kern="12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anose="020F0704030504030204" pitchFamily="34" charset="0"/>
        </a:defRPr>
      </a:lvl5pPr>
      <a:lvl6pPr marL="457200" algn="l" rtl="0" fontAlgn="base">
        <a:lnSpc>
          <a:spcPct val="80000"/>
        </a:lnSpc>
        <a:spcBef>
          <a:spcPct val="0"/>
        </a:spcBef>
        <a:spcAft>
          <a:spcPct val="0"/>
        </a:spcAft>
        <a:defRPr sz="4000">
          <a:solidFill>
            <a:srgbClr val="FFFFFF"/>
          </a:solidFill>
          <a:latin typeface="Arial Rounded MT Bold" panose="020F0704030504030204" pitchFamily="34" charset="0"/>
        </a:defRPr>
      </a:lvl6pPr>
      <a:lvl7pPr marL="914400" algn="l" rtl="0" fontAlgn="base">
        <a:lnSpc>
          <a:spcPct val="80000"/>
        </a:lnSpc>
        <a:spcBef>
          <a:spcPct val="0"/>
        </a:spcBef>
        <a:spcAft>
          <a:spcPct val="0"/>
        </a:spcAft>
        <a:defRPr sz="4000">
          <a:solidFill>
            <a:srgbClr val="FFFFFF"/>
          </a:solidFill>
          <a:latin typeface="Arial Rounded MT Bold" panose="020F0704030504030204" pitchFamily="34" charset="0"/>
        </a:defRPr>
      </a:lvl7pPr>
      <a:lvl8pPr marL="1371600" algn="l" rtl="0" fontAlgn="base">
        <a:lnSpc>
          <a:spcPct val="80000"/>
        </a:lnSpc>
        <a:spcBef>
          <a:spcPct val="0"/>
        </a:spcBef>
        <a:spcAft>
          <a:spcPct val="0"/>
        </a:spcAft>
        <a:defRPr sz="4000">
          <a:solidFill>
            <a:srgbClr val="FFFFFF"/>
          </a:solidFill>
          <a:latin typeface="Arial Rounded MT Bold" panose="020F0704030504030204" pitchFamily="34" charset="0"/>
        </a:defRPr>
      </a:lvl8pPr>
      <a:lvl9pPr marL="1828800" algn="l" rtl="0" fontAlgn="base">
        <a:lnSpc>
          <a:spcPct val="80000"/>
        </a:lnSpc>
        <a:spcBef>
          <a:spcPct val="0"/>
        </a:spcBef>
        <a:spcAft>
          <a:spcPct val="0"/>
        </a:spcAft>
        <a:defRPr sz="4000">
          <a:solidFill>
            <a:srgbClr val="FFFFFF"/>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EBC5F968-F6A8-40AA-BB0F-9B4125B18437}"/>
              </a:ext>
            </a:extLst>
          </p:cNvPr>
          <p:cNvSpPr>
            <a:spLocks noGrp="1" noChangeArrowheads="1"/>
          </p:cNvSpPr>
          <p:nvPr>
            <p:ph type="ctrTitle"/>
          </p:nvPr>
        </p:nvSpPr>
        <p:spPr>
          <a:xfrm>
            <a:off x="245585" y="548680"/>
            <a:ext cx="8568333" cy="912814"/>
          </a:xfrm>
          <a:noFill/>
        </p:spPr>
        <p:txBody>
          <a:bodyPr wrap="square" anchor="t">
            <a:spAutoFit/>
          </a:bodyPr>
          <a:lstStyle/>
          <a:p>
            <a:pPr algn="l" eaLnBrk="1" hangingPunct="1"/>
            <a:r>
              <a:rPr lang="de-CH" altLang="de-DE" sz="6600" kern="0" dirty="0">
                <a:solidFill>
                  <a:schemeClr val="bg1"/>
                </a:solidFill>
                <a:latin typeface="Univers LT Std 47 Cn Lt" panose="020B0406020202040204" pitchFamily="34" charset="0"/>
              </a:rPr>
              <a:t>Der kluge Mann sorgt vor?</a:t>
            </a:r>
          </a:p>
        </p:txBody>
      </p:sp>
      <p:sp>
        <p:nvSpPr>
          <p:cNvPr id="6147" name="Rectangle 6">
            <a:extLst>
              <a:ext uri="{FF2B5EF4-FFF2-40B4-BE49-F238E27FC236}">
                <a16:creationId xmlns:a16="http://schemas.microsoft.com/office/drawing/2014/main" xmlns="" id="{E3B8553B-0424-492D-B716-95C8C7793BDF}"/>
              </a:ext>
            </a:extLst>
          </p:cNvPr>
          <p:cNvSpPr>
            <a:spLocks noChangeArrowheads="1"/>
          </p:cNvSpPr>
          <p:nvPr/>
        </p:nvSpPr>
        <p:spPr bwMode="auto">
          <a:xfrm>
            <a:off x="3131840" y="3423392"/>
            <a:ext cx="5688013"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Lukas-Evangelium 16,1-9</a:t>
            </a:r>
          </a:p>
        </p:txBody>
      </p:sp>
      <p:sp>
        <p:nvSpPr>
          <p:cNvPr id="4" name="Rectangle 6">
            <a:extLst>
              <a:ext uri="{FF2B5EF4-FFF2-40B4-BE49-F238E27FC236}">
                <a16:creationId xmlns:a16="http://schemas.microsoft.com/office/drawing/2014/main" xmlns="" id="{18BF243C-2ED1-4128-B289-C77DF89C8471}"/>
              </a:ext>
            </a:extLst>
          </p:cNvPr>
          <p:cNvSpPr>
            <a:spLocks noChangeArrowheads="1"/>
          </p:cNvSpPr>
          <p:nvPr/>
        </p:nvSpPr>
        <p:spPr bwMode="auto">
          <a:xfrm>
            <a:off x="827584" y="6157913"/>
            <a:ext cx="8064277" cy="43973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lnSpc>
                <a:spcPct val="80000"/>
              </a:lnSpc>
              <a:spcBef>
                <a:spcPct val="0"/>
              </a:spcBef>
              <a:buFontTx/>
              <a:buNone/>
            </a:pPr>
            <a:r>
              <a:rPr lang="de-CH" altLang="de-DE" sz="2800" dirty="0">
                <a:solidFill>
                  <a:schemeClr val="bg1"/>
                </a:solidFill>
                <a:latin typeface="Univers LT Std 47 Cn Lt" panose="020B0406020202040204" pitchFamily="34" charset="0"/>
              </a:rPr>
              <a:t>Da berühren sich Himmel und Erde (4/7)</a:t>
            </a:r>
          </a:p>
        </p:txBody>
      </p:sp>
    </p:spTree>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1337" y="44624"/>
            <a:ext cx="8893151"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6600" dirty="0">
                <a:solidFill>
                  <a:srgbClr val="FFFFFF"/>
                </a:solidFill>
                <a:latin typeface="Univers LT Std 47 Cn Lt" panose="020B0406020202040204" pitchFamily="34" charset="0"/>
              </a:rPr>
              <a:t>„Wie viel bist du meinem Herrn schuldig?“ </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16,5</a:t>
            </a:r>
          </a:p>
        </p:txBody>
      </p:sp>
    </p:spTree>
    <p:extLst>
      <p:ext uri="{BB962C8B-B14F-4D97-AF65-F5344CB8AC3E}">
        <p14:creationId xmlns:p14="http://schemas.microsoft.com/office/powerpoint/2010/main" val="2153602144"/>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1337" y="44624"/>
            <a:ext cx="8893151" cy="258532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„Nimm deinen Schuldschein, setz dich schnell hin, und schreib statt dessen fünfzig.“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16,6</a:t>
            </a:r>
          </a:p>
        </p:txBody>
      </p:sp>
    </p:spTree>
    <p:extLst>
      <p:ext uri="{BB962C8B-B14F-4D97-AF65-F5344CB8AC3E}">
        <p14:creationId xmlns:p14="http://schemas.microsoft.com/office/powerpoint/2010/main" val="2780624889"/>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1337" y="44624"/>
            <a:ext cx="8893151" cy="2585323"/>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5400" dirty="0">
                <a:solidFill>
                  <a:srgbClr val="FFFFFF"/>
                </a:solidFill>
                <a:latin typeface="Univers LT Std 47 Cn Lt" panose="020B0406020202040204" pitchFamily="34" charset="0"/>
              </a:rPr>
              <a:t>„Da lobte der Herr den ungetreuen Verwalter dafür, dass er so klug gehandelt hatte.“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16,8</a:t>
            </a:r>
          </a:p>
        </p:txBody>
      </p:sp>
    </p:spTree>
    <p:extLst>
      <p:ext uri="{BB962C8B-B14F-4D97-AF65-F5344CB8AC3E}">
        <p14:creationId xmlns:p14="http://schemas.microsoft.com/office/powerpoint/2010/main" val="171371530"/>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B07C4156-5182-4A68-8676-3D5D3DB173A6}"/>
              </a:ext>
            </a:extLst>
          </p:cNvPr>
          <p:cNvSpPr>
            <a:spLocks noGrp="1" noChangeArrowheads="1"/>
          </p:cNvSpPr>
          <p:nvPr>
            <p:ph type="ctrTitle"/>
          </p:nvPr>
        </p:nvSpPr>
        <p:spPr>
          <a:xfrm>
            <a:off x="250824" y="346075"/>
            <a:ext cx="8713663" cy="763607"/>
          </a:xfrm>
          <a:noFill/>
        </p:spPr>
        <p:txBody>
          <a:bodyPr wrap="square" anchor="t">
            <a:spAutoFit/>
          </a:bodyPr>
          <a:lstStyle/>
          <a:p>
            <a:pPr marL="1117600" indent="-1117600" algn="l" eaLnBrk="1" hangingPunct="1"/>
            <a:r>
              <a:rPr lang="de-CH" altLang="de-DE" sz="5400" dirty="0">
                <a:latin typeface="Univers LT Std 47 Cn Lt" panose="020B0406020202040204" pitchFamily="34" charset="0"/>
              </a:rPr>
              <a:t>II. Das eigene Leben optimieren</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1337" y="44624"/>
            <a:ext cx="8893151"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800" dirty="0">
                <a:solidFill>
                  <a:srgbClr val="FFFFFF"/>
                </a:solidFill>
                <a:latin typeface="Univers LT Std 47 Cn Lt" panose="020B0406020202040204" pitchFamily="34" charset="0"/>
              </a:rPr>
              <a:t>„In der Tat, die Menschen dieser Welt sind im Umgang mit ihresgleichen klüger als die Menschen des Lichts.“</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16,8</a:t>
            </a:r>
          </a:p>
        </p:txBody>
      </p:sp>
    </p:spTree>
    <p:extLst>
      <p:ext uri="{BB962C8B-B14F-4D97-AF65-F5344CB8AC3E}">
        <p14:creationId xmlns:p14="http://schemas.microsoft.com/office/powerpoint/2010/main" val="40082909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763688" y="124177"/>
            <a:ext cx="7308975" cy="280076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„Ich bin das Licht der Welt. Wer mir nachfolgt, wird nicht mehr in der Finsternis umherirren, sondern wird das Licht des Lebens haben.“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Johannes-Evangelium 8,12</a:t>
            </a:r>
          </a:p>
        </p:txBody>
      </p:sp>
    </p:spTree>
    <p:extLst>
      <p:ext uri="{BB962C8B-B14F-4D97-AF65-F5344CB8AC3E}">
        <p14:creationId xmlns:p14="http://schemas.microsoft.com/office/powerpoint/2010/main" val="1750748007"/>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251521" y="116632"/>
            <a:ext cx="6696744"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„Glaubt an das Licht, solange ihr das Licht habt, damit ihr zu Menschen des Lichts werdet.“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Johannes-Evangelium 12,36</a:t>
            </a:r>
          </a:p>
        </p:txBody>
      </p:sp>
    </p:spTree>
    <p:extLst>
      <p:ext uri="{BB962C8B-B14F-4D97-AF65-F5344CB8AC3E}">
        <p14:creationId xmlns:p14="http://schemas.microsoft.com/office/powerpoint/2010/main" val="4171456431"/>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251520" y="116632"/>
            <a:ext cx="8496943" cy="830997"/>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Entlassung des Verwalters</a:t>
            </a:r>
          </a:p>
        </p:txBody>
      </p:sp>
    </p:spTree>
    <p:extLst>
      <p:ext uri="{BB962C8B-B14F-4D97-AF65-F5344CB8AC3E}">
        <p14:creationId xmlns:p14="http://schemas.microsoft.com/office/powerpoint/2010/main" val="1990657576"/>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251520" y="116632"/>
            <a:ext cx="8496943" cy="304698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CH" altLang="de-DE" sz="4800" dirty="0">
                <a:solidFill>
                  <a:srgbClr val="FFFFFF"/>
                </a:solidFill>
                <a:latin typeface="Univers LT Std 47 Cn Lt" panose="020B0406020202040204" pitchFamily="34" charset="0"/>
              </a:rPr>
              <a:t>Entlassung des Verwalters</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a:t>
            </a:r>
          </a:p>
          <a:p>
            <a:pPr algn="ctr" eaLnBrk="1" hangingPunct="1">
              <a:spcBef>
                <a:spcPct val="50000"/>
              </a:spcBef>
              <a:buFontTx/>
              <a:buNone/>
            </a:pPr>
            <a:r>
              <a:rPr lang="de-CH" altLang="de-DE" sz="4800" dirty="0">
                <a:solidFill>
                  <a:srgbClr val="FFFFFF"/>
                </a:solidFill>
                <a:latin typeface="Univers LT Std 47 Cn Lt" panose="020B0406020202040204" pitchFamily="34" charset="0"/>
              </a:rPr>
              <a:t>Ende des Lebens</a:t>
            </a:r>
          </a:p>
        </p:txBody>
      </p:sp>
    </p:spTree>
    <p:extLst>
      <p:ext uri="{BB962C8B-B14F-4D97-AF65-F5344CB8AC3E}">
        <p14:creationId xmlns:p14="http://schemas.microsoft.com/office/powerpoint/2010/main" val="1611162871"/>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7"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„Oder haben wir etwas mitgebracht, als wir in diese Welt kamen? Nicht das Geringste! Und wir werden auch nichts mitnehmen können, wenn wir sie wieder verlassen.“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1.Timotheus-Brief 6,7</a:t>
            </a:r>
          </a:p>
        </p:txBody>
      </p:sp>
    </p:spTree>
    <p:extLst>
      <p:ext uri="{BB962C8B-B14F-4D97-AF65-F5344CB8AC3E}">
        <p14:creationId xmlns:p14="http://schemas.microsoft.com/office/powerpoint/2010/main" val="153353965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267765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2800" dirty="0">
                <a:solidFill>
                  <a:srgbClr val="FFFFFF"/>
                </a:solidFill>
                <a:latin typeface="Univers LT Std 47 Cn Lt" panose="020B0406020202040204" pitchFamily="34" charset="0"/>
              </a:rPr>
              <a:t>Jesus wandte sich zu seinen Jüngern und sagte: Ein reicher Mann hatte einen Verwalter. Über diesen gingen Klagen bei ihm ein; es hiess, er veruntreue ihm sein Vermögen. Da liess er den Verwalter rufen. «Was muss ich von dir hören?», sagte er zu ihm. «Leg die Abrechnung über deine Tätigkeit vor; du kannst nicht länger mein Verwalter sein.»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16,1-2</a:t>
            </a:r>
          </a:p>
        </p:txBody>
      </p:sp>
    </p:spTree>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7"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„Wir richten unseren Blick nämlich nicht auf das, was wir sehen, sondern auf das, was jetzt noch unsichtbar ist. Denn das Sichtbare ist vergänglich, aber das Unsichtbare ist ewig.“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2.Korinther-Brief 4,18</a:t>
            </a:r>
          </a:p>
        </p:txBody>
      </p:sp>
    </p:spTree>
    <p:extLst>
      <p:ext uri="{BB962C8B-B14F-4D97-AF65-F5344CB8AC3E}">
        <p14:creationId xmlns:p14="http://schemas.microsoft.com/office/powerpoint/2010/main" val="1026168552"/>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7"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„Macht euch Freunde mit dem Mammon, an dem so viel Unrecht haftet, damit ihr, wenn es keinen Mammon mehr gibt, in die ewigen Wohnungen aufgenommen werdet.“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16,9</a:t>
            </a:r>
          </a:p>
        </p:txBody>
      </p:sp>
    </p:spTree>
    <p:extLst>
      <p:ext uri="{BB962C8B-B14F-4D97-AF65-F5344CB8AC3E}">
        <p14:creationId xmlns:p14="http://schemas.microsoft.com/office/powerpoint/2010/main" val="4069563931"/>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5" y="116632"/>
            <a:ext cx="6768752"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„Bedürftigen helfen heisst dem HERRN etwas leihen, der wird es voll zurückerstatten.“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Sprüche 19,17</a:t>
            </a:r>
          </a:p>
        </p:txBody>
      </p:sp>
    </p:spTree>
    <p:extLst>
      <p:ext uri="{BB962C8B-B14F-4D97-AF65-F5344CB8AC3E}">
        <p14:creationId xmlns:p14="http://schemas.microsoft.com/office/powerpoint/2010/main" val="1895656116"/>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7" cy="175432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„Sammelt euch keine Reichtümer hier auf der Erde, wo Motten und Rost sie zerfressen und wo Diebe einbrechen und sie stehlen.“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6,19</a:t>
            </a:r>
          </a:p>
        </p:txBody>
      </p:sp>
    </p:spTree>
    <p:extLst>
      <p:ext uri="{BB962C8B-B14F-4D97-AF65-F5344CB8AC3E}">
        <p14:creationId xmlns:p14="http://schemas.microsoft.com/office/powerpoint/2010/main" val="2227595602"/>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5" y="116632"/>
            <a:ext cx="7200799"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„Sammelt euch stattdessen Reichtümer im Himmel, wo weder Motten noch Rost sie zerfressen und wo auch keine Diebe einbrechen und sie stehlen.“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6,20</a:t>
            </a:r>
          </a:p>
        </p:txBody>
      </p:sp>
    </p:spTree>
    <p:extLst>
      <p:ext uri="{BB962C8B-B14F-4D97-AF65-F5344CB8AC3E}">
        <p14:creationId xmlns:p14="http://schemas.microsoft.com/office/powerpoint/2010/main" val="2295588519"/>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5" y="116632"/>
            <a:ext cx="8208911"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„Wer einem von diesen gering Geachteten auch nur einen Becher kaltes Wasser zu trinken gibt, einfach weil er mein Jünger ist, der wird – das versichere ich euch – nicht ohne Lohn bleiben.“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Matthäus-Evangelium 10,42</a:t>
            </a:r>
          </a:p>
        </p:txBody>
      </p:sp>
    </p:spTree>
    <p:extLst>
      <p:ext uri="{BB962C8B-B14F-4D97-AF65-F5344CB8AC3E}">
        <p14:creationId xmlns:p14="http://schemas.microsoft.com/office/powerpoint/2010/main" val="3146860933"/>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948C64C3-1F3E-4D77-AA5F-8ECDBC3E88DB}"/>
              </a:ext>
            </a:extLst>
          </p:cNvPr>
          <p:cNvSpPr>
            <a:spLocks noGrp="1" noChangeArrowheads="1"/>
          </p:cNvSpPr>
          <p:nvPr>
            <p:ph type="ctrTitle"/>
          </p:nvPr>
        </p:nvSpPr>
        <p:spPr>
          <a:xfrm>
            <a:off x="323850" y="404813"/>
            <a:ext cx="7092950" cy="1152525"/>
          </a:xfrm>
          <a:noFill/>
        </p:spPr>
        <p:txBody>
          <a:bodyPr anchor="t"/>
          <a:lstStyle/>
          <a:p>
            <a:pPr algn="l" eaLnBrk="1" hangingPunct="1"/>
            <a:r>
              <a:rPr lang="de-CH" altLang="de-DE" sz="6600">
                <a:solidFill>
                  <a:schemeClr val="bg1"/>
                </a:solidFill>
                <a:latin typeface="Univers LT Std 47 Cn Lt" panose="020B0406020202040204" pitchFamily="34" charset="0"/>
              </a:rPr>
              <a:t>Schlussgedanke</a:t>
            </a:r>
          </a:p>
        </p:txBody>
      </p: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07504" y="116632"/>
            <a:ext cx="8712967" cy="2308324"/>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3600" dirty="0">
                <a:solidFill>
                  <a:srgbClr val="FFFFFF"/>
                </a:solidFill>
                <a:latin typeface="Univers LT Std 47 Cn Lt" panose="020B0406020202040204" pitchFamily="34" charset="0"/>
              </a:rPr>
              <a:t>„Darum sage ich euch: Macht euch Freunde mit dem Mammon, an dem so viel Unrecht haftet, damit ihr, wenn es keinen Mammon mehr gibt, in die ewigen Wohnungen aufgenommen werdet.“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16,9</a:t>
            </a:r>
          </a:p>
        </p:txBody>
      </p:sp>
    </p:spTree>
    <p:extLst>
      <p:ext uri="{BB962C8B-B14F-4D97-AF65-F5344CB8AC3E}">
        <p14:creationId xmlns:p14="http://schemas.microsoft.com/office/powerpoint/2010/main" val="36616447"/>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224676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2800" dirty="0">
                <a:solidFill>
                  <a:srgbClr val="FFFFFF"/>
                </a:solidFill>
                <a:latin typeface="Univers LT Std 47 Cn Lt" panose="020B0406020202040204" pitchFamily="34" charset="0"/>
              </a:rPr>
              <a:t>Der Mann überlegte hin und her: «Was soll ich nur tun? Mein Herr wird mich entlassen. Für schwere Arbeit tauge ich nicht, und ich schäme mich zu betteln. Doch jetzt weiss ich, was ich tun kann, damit die Leute mich in ihren Häusern aufnehmen, wenn ich meine Stelle als Verwalter verloren habe.»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16,3-4</a:t>
            </a:r>
          </a:p>
        </p:txBody>
      </p:sp>
    </p:spTree>
    <p:extLst>
      <p:ext uri="{BB962C8B-B14F-4D97-AF65-F5344CB8AC3E}">
        <p14:creationId xmlns:p14="http://schemas.microsoft.com/office/powerpoint/2010/main" val="98526033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2246769"/>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2800" dirty="0">
                <a:solidFill>
                  <a:srgbClr val="FFFFFF"/>
                </a:solidFill>
                <a:latin typeface="Univers LT Std 47 Cn Lt" panose="020B0406020202040204" pitchFamily="34" charset="0"/>
              </a:rPr>
              <a:t>Nacheinander rief er alle zu sich, die bei seinem Herrn Schulden hatten. «Wie viel bist du meinem Herrn schuldig?», fragte er den ersten. «Hundert Fass Olivenöl», antwortete der. Darauf sagte der Verwalter: «Hier, nimm deinen Schuldschein, setz dich schnell hin, und schreib statt dessen fünfzig.»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16,5-6</a:t>
            </a:r>
          </a:p>
        </p:txBody>
      </p:sp>
    </p:spTree>
    <p:extLst>
      <p:ext uri="{BB962C8B-B14F-4D97-AF65-F5344CB8AC3E}">
        <p14:creationId xmlns:p14="http://schemas.microsoft.com/office/powerpoint/2010/main" val="2200147384"/>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1815882"/>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2800" dirty="0">
                <a:solidFill>
                  <a:srgbClr val="FFFFFF"/>
                </a:solidFill>
                <a:latin typeface="Univers LT Std 47 Cn Lt" panose="020B0406020202040204" pitchFamily="34" charset="0"/>
              </a:rPr>
              <a:t>Dann fragte er den nächsten: «Und du, wie viel bist du ihm schuldig?» – «Hundert Sack Weizen», lautete die Antwort. Der Verwalter sagte zu ihm: »Hier, nimm deinen Schuldschein, und schreib statt dessen achtzig.»</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16,7</a:t>
            </a:r>
          </a:p>
        </p:txBody>
      </p:sp>
    </p:spTree>
    <p:extLst>
      <p:ext uri="{BB962C8B-B14F-4D97-AF65-F5344CB8AC3E}">
        <p14:creationId xmlns:p14="http://schemas.microsoft.com/office/powerpoint/2010/main" val="4264577343"/>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2677656"/>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2800" dirty="0">
                <a:solidFill>
                  <a:srgbClr val="FFFFFF"/>
                </a:solidFill>
                <a:latin typeface="Univers LT Std 47 Cn Lt" panose="020B0406020202040204" pitchFamily="34" charset="0"/>
              </a:rPr>
              <a:t>Da lobte der Herr den ungetreuen Verwalter dafür, dass er so klug gehandelt hatte. In der Tat, die Menschen dieser Welt sind im Umgang mit ihresgleichen klüger als die Menschen des Lichts. Darum sage ich euch: Macht euch Freunde mit dem Mammon, an dem so viel Unrecht haftet, damit ihr, wenn es keinen Mammon mehr gibt, in die ewigen Wohnungen aufgenommen werdet.</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16,8-9</a:t>
            </a:r>
          </a:p>
        </p:txBody>
      </p:sp>
    </p:spTree>
    <p:extLst>
      <p:ext uri="{BB962C8B-B14F-4D97-AF65-F5344CB8AC3E}">
        <p14:creationId xmlns:p14="http://schemas.microsoft.com/office/powerpoint/2010/main" val="1101063668"/>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7AA199DA-4E8F-416D-9BDB-1B16CF7D9ABA}"/>
              </a:ext>
            </a:extLst>
          </p:cNvPr>
          <p:cNvSpPr>
            <a:spLocks noGrp="1" noChangeArrowheads="1"/>
          </p:cNvSpPr>
          <p:nvPr>
            <p:ph type="ctrTitle"/>
          </p:nvPr>
        </p:nvSpPr>
        <p:spPr>
          <a:xfrm>
            <a:off x="107950" y="333375"/>
            <a:ext cx="9036050" cy="912813"/>
          </a:xfrm>
          <a:noFill/>
        </p:spPr>
        <p:txBody>
          <a:bodyPr anchor="t">
            <a:spAutoFit/>
          </a:bodyPr>
          <a:lstStyle/>
          <a:p>
            <a:pPr algn="l" eaLnBrk="1" hangingPunct="1"/>
            <a:r>
              <a:rPr lang="de-CH" altLang="de-DE" sz="6600" dirty="0">
                <a:latin typeface="Univers LT Std 47 Cn Lt" panose="020B0406020202040204" pitchFamily="34" charset="0"/>
              </a:rPr>
              <a:t>I. Die eigene Haut gerettet</a:t>
            </a:r>
          </a:p>
        </p:txBody>
      </p:sp>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125424" y="116632"/>
            <a:ext cx="8893151" cy="2123658"/>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400" dirty="0">
                <a:solidFill>
                  <a:srgbClr val="FFFFFF"/>
                </a:solidFill>
                <a:latin typeface="Univers LT Std 47 Cn Lt" panose="020B0406020202040204" pitchFamily="34" charset="0"/>
              </a:rPr>
              <a:t>«Was soll ich nur tun? Mein Herr wird mich entlassen. Für schwere Arbeit tauge ich nicht, und ich schäme mich zu betteln.»</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16,3</a:t>
            </a:r>
          </a:p>
        </p:txBody>
      </p:sp>
    </p:spTree>
    <p:extLst>
      <p:ext uri="{BB962C8B-B14F-4D97-AF65-F5344CB8AC3E}">
        <p14:creationId xmlns:p14="http://schemas.microsoft.com/office/powerpoint/2010/main" val="426287885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91BDD23-FDF5-4D2C-8D51-D1664D4C3EA3}"/>
              </a:ext>
            </a:extLst>
          </p:cNvPr>
          <p:cNvSpPr>
            <a:spLocks noChangeArrowheads="1"/>
          </p:cNvSpPr>
          <p:nvPr/>
        </p:nvSpPr>
        <p:spPr bwMode="auto">
          <a:xfrm>
            <a:off x="71337" y="44624"/>
            <a:ext cx="8893151" cy="255454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CH" altLang="de-DE" sz="4000" dirty="0">
                <a:solidFill>
                  <a:srgbClr val="FFFFFF"/>
                </a:solidFill>
                <a:latin typeface="Univers LT Std 47 Cn Lt" panose="020B0406020202040204" pitchFamily="34" charset="0"/>
              </a:rPr>
              <a:t>«Doch jetzt weiss ich, was ich tun kann, damit die Leute mich in ihren Häusern aufnehmen, wenn ich meine Stelle als Verwalter verloren habe.»</a:t>
            </a:r>
          </a:p>
        </p:txBody>
      </p:sp>
      <p:sp>
        <p:nvSpPr>
          <p:cNvPr id="7171" name="Rectangle 3">
            <a:extLst>
              <a:ext uri="{FF2B5EF4-FFF2-40B4-BE49-F238E27FC236}">
                <a16:creationId xmlns:a16="http://schemas.microsoft.com/office/drawing/2014/main" xmlns="" id="{A13CD025-902B-47A0-B361-5AB971F5BD84}"/>
              </a:ext>
            </a:extLst>
          </p:cNvPr>
          <p:cNvSpPr>
            <a:spLocks noChangeArrowheads="1"/>
          </p:cNvSpPr>
          <p:nvPr/>
        </p:nvSpPr>
        <p:spPr bwMode="auto">
          <a:xfrm>
            <a:off x="1259632" y="5733256"/>
            <a:ext cx="7129463" cy="52322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de-CH" altLang="de-DE" sz="2800" dirty="0">
                <a:solidFill>
                  <a:srgbClr val="FFFFFF"/>
                </a:solidFill>
                <a:latin typeface="Univers LT Std 47 Cn Lt" panose="020B0406020202040204" pitchFamily="34" charset="0"/>
              </a:rPr>
              <a:t>Lukas-Evangelium 16,4</a:t>
            </a:r>
          </a:p>
        </p:txBody>
      </p:sp>
    </p:spTree>
    <p:extLst>
      <p:ext uri="{BB962C8B-B14F-4D97-AF65-F5344CB8AC3E}">
        <p14:creationId xmlns:p14="http://schemas.microsoft.com/office/powerpoint/2010/main" val="3660461723"/>
      </p:ext>
    </p:extLst>
  </p:cSld>
  <p:clrMapOvr>
    <a:masterClrMapping/>
  </p:clrMapOvr>
  <p:transition spd="slow">
    <p:wipe dir="r"/>
  </p:transition>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altLang="de-DE" sz="5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796</Words>
  <Application>Microsoft Office PowerPoint</Application>
  <PresentationFormat>Bildschirmpräsentation (4:3)</PresentationFormat>
  <Paragraphs>52</Paragraphs>
  <Slides>27</Slides>
  <Notes>0</Notes>
  <HiddenSlides>0</HiddenSlides>
  <MMClips>0</MMClips>
  <ScaleCrop>false</ScaleCrop>
  <HeadingPairs>
    <vt:vector size="4" baseType="variant">
      <vt:variant>
        <vt:lpstr>Design</vt:lpstr>
      </vt:variant>
      <vt:variant>
        <vt:i4>2</vt:i4>
      </vt:variant>
      <vt:variant>
        <vt:lpstr>Folientitel</vt:lpstr>
      </vt:variant>
      <vt:variant>
        <vt:i4>27</vt:i4>
      </vt:variant>
    </vt:vector>
  </HeadingPairs>
  <TitlesOfParts>
    <vt:vector size="29" baseType="lpstr">
      <vt:lpstr>01072134</vt:lpstr>
      <vt:lpstr>1_01072134</vt:lpstr>
      <vt:lpstr>Der kluge Mann sorgt vor?</vt:lpstr>
      <vt:lpstr>PowerPoint-Präsentation</vt:lpstr>
      <vt:lpstr>PowerPoint-Präsentation</vt:lpstr>
      <vt:lpstr>PowerPoint-Präsentation</vt:lpstr>
      <vt:lpstr>PowerPoint-Präsentation</vt:lpstr>
      <vt:lpstr>PowerPoint-Präsentation</vt:lpstr>
      <vt:lpstr>I. Die eigene Haut gerettet</vt:lpstr>
      <vt:lpstr>PowerPoint-Präsentation</vt:lpstr>
      <vt:lpstr>PowerPoint-Präsentation</vt:lpstr>
      <vt:lpstr>PowerPoint-Präsentation</vt:lpstr>
      <vt:lpstr>PowerPoint-Präsentation</vt:lpstr>
      <vt:lpstr>PowerPoint-Präsentation</vt:lpstr>
      <vt:lpstr>II. Das eigene Leben optimieren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berühren sich Himmel und Erde - Teil 4/7 - Der kluge Mann sorgt vor? - Folien</dc:title>
  <dc:subject/>
  <dc:creator>Jürg Birnstiel</dc:creator>
  <cp:keywords/>
  <dc:description/>
  <cp:lastModifiedBy>Me</cp:lastModifiedBy>
  <cp:revision>1157</cp:revision>
  <cp:lastPrinted>1601-01-01T00:00:00Z</cp:lastPrinted>
  <dcterms:created xsi:type="dcterms:W3CDTF">2005-04-13T18:10:29Z</dcterms:created>
  <dcterms:modified xsi:type="dcterms:W3CDTF">2018-11-27T10:02:39Z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