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55" r:id="rId3"/>
    <p:sldId id="756" r:id="rId4"/>
    <p:sldId id="736" r:id="rId5"/>
    <p:sldId id="746" r:id="rId6"/>
    <p:sldId id="645" r:id="rId7"/>
    <p:sldId id="747" r:id="rId8"/>
    <p:sldId id="430" r:id="rId9"/>
    <p:sldId id="748" r:id="rId10"/>
    <p:sldId id="707" r:id="rId11"/>
    <p:sldId id="738" r:id="rId12"/>
    <p:sldId id="739" r:id="rId13"/>
    <p:sldId id="643" r:id="rId14"/>
    <p:sldId id="721" r:id="rId15"/>
    <p:sldId id="749" r:id="rId16"/>
    <p:sldId id="727" r:id="rId17"/>
    <p:sldId id="750" r:id="rId18"/>
    <p:sldId id="751" r:id="rId19"/>
    <p:sldId id="263" r:id="rId20"/>
    <p:sldId id="752" r:id="rId21"/>
    <p:sldId id="753" r:id="rId22"/>
    <p:sldId id="754" r:id="rId23"/>
    <p:sldId id="325" r:id="rId24"/>
  </p:sldIdLst>
  <p:sldSz cx="9144000" cy="6858000" type="screen4x3"/>
  <p:notesSz cx="6858000" cy="91440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DE0"/>
    <a:srgbClr val="000000"/>
    <a:srgbClr val="7692CC"/>
    <a:srgbClr val="FF6702"/>
    <a:srgbClr val="FF3305"/>
    <a:srgbClr val="CF3E00"/>
    <a:srgbClr val="236F7A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649" autoAdjust="0"/>
  </p:normalViewPr>
  <p:slideViewPr>
    <p:cSldViewPr>
      <p:cViewPr varScale="1">
        <p:scale>
          <a:sx n="125" d="100"/>
          <a:sy n="125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2133600"/>
            <a:ext cx="6705600" cy="1905000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de-CH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419600"/>
            <a:ext cx="68580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CH" noProof="0" smtClean="0"/>
              <a:t>Formatvorlage des Untertitelmasters durch Klicken bearbeiten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E56D52-7CF5-4B6C-B246-04B1BEC50C7E}" type="slidenum">
              <a:rPr lang="de-CH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0B7A9-80F1-4F93-BBDB-EB855458D149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4939786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4200" y="304800"/>
            <a:ext cx="1600200" cy="5715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133600" y="304800"/>
            <a:ext cx="4648200" cy="5715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9370D-9209-4DDE-9B23-E9FDB19B23E4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758233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F12DF-3F9F-4B32-9282-F41BD8F5DD5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7445485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AEBD1-FF7E-4A44-8EC8-C63089230F6C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633107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33600" y="1981200"/>
            <a:ext cx="3124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124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ECC24-5EB2-4FAB-918A-72BFF3A2F6E4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2822764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962C1-B21D-4295-86B4-B099CF7E72E8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8087663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245D3-21EE-4905-9F49-32B5F993B60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479513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CD10A-8278-4527-ABAF-6A9C57B976CD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5838110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2896E-D8C1-46E6-8AA0-4BC746F79AB8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834536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3EDD6-FA42-4C7F-B6C5-1766CF50C2A8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23273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04800"/>
            <a:ext cx="6400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981200"/>
            <a:ext cx="6400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Textmasterformate durch Klicken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de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de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4FC748A-AEBB-4C13-B035-A3DFBBE6C258}" type="slidenum">
              <a:rPr lang="de-CH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88640"/>
            <a:ext cx="8928992" cy="2086725"/>
          </a:xfrm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de-CH" sz="54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Das ABC der Verhaltensregeln</a:t>
            </a:r>
            <a:br>
              <a:rPr lang="de-CH" sz="54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de-CH" sz="54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in der Ehe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1213" y="6088301"/>
            <a:ext cx="8423275" cy="437043"/>
          </a:xfr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de-CH" sz="2800" kern="12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 (1/4)      </a:t>
            </a:r>
            <a:endParaRPr lang="de-CH" sz="2800" kern="12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1773" y="3014721"/>
            <a:ext cx="5992436" cy="486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80000"/>
              </a:lnSpc>
              <a:defRPr sz="600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defRPr>
            </a:lvl1pPr>
            <a:lvl2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2pPr>
            <a:lvl3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3pPr>
            <a:lvl4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4pPr>
            <a:lvl5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5pPr>
            <a:lvl6pPr marL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de-CH" sz="3200" dirty="0"/>
              <a:t>Kolosser-Brief </a:t>
            </a:r>
            <a:r>
              <a:rPr lang="de-CH" sz="3200" dirty="0" smtClean="0"/>
              <a:t>3,18-19      </a:t>
            </a:r>
            <a:endParaRPr lang="de-CH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79511" y="112564"/>
            <a:ext cx="7704857" cy="2308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4800" dirty="0"/>
              <a:t>„Ordnet euch einander unter; tut es aus Ehrfurcht vor Christus!“</a:t>
            </a:r>
            <a:endParaRPr lang="de-DE" sz="48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483768" y="3059668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Epheser-Brief 5,21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2495757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5" y="93980"/>
            <a:ext cx="9001001" cy="3046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4800" dirty="0"/>
              <a:t>„Ihr sollt demütig genug sein, von euren Geschwistern höher zu denken als </a:t>
            </a:r>
            <a:r>
              <a:rPr lang="de-CH" sz="4800" dirty="0" smtClean="0"/>
              <a:t>von</a:t>
            </a:r>
            <a:br>
              <a:rPr lang="de-CH" sz="4800" dirty="0" smtClean="0"/>
            </a:br>
            <a:r>
              <a:rPr lang="de-CH" sz="4800" dirty="0" smtClean="0"/>
              <a:t>euch </a:t>
            </a:r>
            <a:r>
              <a:rPr lang="de-CH" sz="4800" dirty="0"/>
              <a:t>selbst.“</a:t>
            </a:r>
            <a:endParaRPr lang="de-DE" sz="48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809279" y="3212976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Philipper-Brief 2,3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833978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275856" y="112563"/>
            <a:ext cx="5791370" cy="44012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4000" dirty="0"/>
              <a:t>„Hinter diesen Worten verbirgt sich ein tiefes Geheimnis. Ich bin überzeugt, dass hier von Christus und der Gemeinde die Rede ist.“</a:t>
            </a:r>
            <a:endParaRPr lang="de-DE" sz="40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843808" y="4513768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Epheser-Brief 5,32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4988332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3491880" y="98647"/>
            <a:ext cx="5544616" cy="3139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66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Würde ich Jesus so begegnen?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53336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7905547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928992" cy="1274195"/>
          </a:xfrm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L="1117600" indent="-1117600" algn="l"/>
            <a: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II.    Würde Jesus</a:t>
            </a:r>
            <a:b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so handeln?</a:t>
            </a:r>
            <a:endParaRPr lang="de-CH" sz="48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65895"/>
            <a:ext cx="3816350" cy="361081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8651664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5" y="18490"/>
            <a:ext cx="8496945" cy="21236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4400" dirty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„Ihr Männer, liebt eure Frauen und geht nicht rücksichtslos mit ihnen um.“</a:t>
            </a:r>
            <a:endParaRPr lang="de-DE" sz="4400" dirty="0">
              <a:ln w="19050"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558429" y="2204864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3,19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4968433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2195736" y="42877"/>
            <a:ext cx="6876256" cy="31700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4000" dirty="0"/>
              <a:t>„Ihr Männer, liebt eure Frauen! Liebt sie so, wie Christus die Gemeinde geliebt hat: Er hat sein Leben für sie hingegeben.“</a:t>
            </a:r>
            <a:endParaRPr lang="de-DE" sz="40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843808" y="3573016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Epheser-Brief 5,25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34895451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5" y="18490"/>
            <a:ext cx="8856985" cy="17543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5400" dirty="0" smtClean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„Geht </a:t>
            </a:r>
            <a:r>
              <a:rPr lang="de-CH" sz="5400" dirty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nicht rücksichtslos mit ihnen um.“</a:t>
            </a:r>
            <a:endParaRPr lang="de-DE" sz="5400" dirty="0">
              <a:ln w="19050"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699792" y="1916832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3,19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22314831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3563888" y="98647"/>
            <a:ext cx="5472608" cy="21236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66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Würde Jesus so handeln?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53336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21855793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88640"/>
            <a:ext cx="6768752" cy="830997"/>
          </a:xfr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17600" indent="-1117600" algn="l"/>
            <a:r>
              <a:rPr lang="de-CH" sz="60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Schlussgedanke</a:t>
            </a:r>
            <a:r>
              <a:rPr lang="de-DE" sz="60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60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837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5292080" y="6537903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79388" y="6452295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de-CH" sz="1600" dirty="0">
                <a:solidFill>
                  <a:srgbClr val="FFFFFF"/>
                </a:solidFill>
              </a:rPr>
              <a:t>Das ABC der Verhaltensregeln…</a:t>
            </a:r>
          </a:p>
        </p:txBody>
      </p:sp>
      <p:pic>
        <p:nvPicPr>
          <p:cNvPr id="1026" name="Picture 2" descr="C:\Users\jür\Desktop\ABC der Verhaltensregel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4682"/>
            <a:ext cx="6488838" cy="60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38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53336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79582" y="332656"/>
            <a:ext cx="5256914" cy="1569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Würde ich Jesus so begegnen</a:t>
            </a:r>
            <a:r>
              <a:rPr lang="de-CH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?</a:t>
            </a:r>
            <a:endParaRPr lang="de-CH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604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3707904" y="2773314"/>
            <a:ext cx="5328592" cy="1569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Würde Jesus so handeln?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53336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07904" y="404664"/>
            <a:ext cx="5256914" cy="1569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Würde ich Jesus so begegnen?</a:t>
            </a:r>
          </a:p>
        </p:txBody>
      </p:sp>
    </p:spTree>
    <p:extLst>
      <p:ext uri="{BB962C8B-B14F-4D97-AF65-F5344CB8AC3E}">
        <p14:creationId xmlns:p14="http://schemas.microsoft.com/office/powerpoint/2010/main" val="4107499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07503" y="112564"/>
            <a:ext cx="7704857" cy="2862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CH"/>
            </a:defPPr>
            <a:lvl1pPr>
              <a:spcBef>
                <a:spcPct val="50000"/>
              </a:spcBef>
              <a:defRPr sz="320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r>
              <a:rPr lang="de-CH" sz="3600" dirty="0"/>
              <a:t>„Lasst im Umgang miteinander Herzlichkeit und geschwisterliche Liebe zum Ausdruck kommen. Übertrefft euch gegenseitig darin, einander Achtung zu erweisen.“</a:t>
            </a:r>
            <a:endParaRPr lang="de-DE" sz="3600" dirty="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771800" y="3068960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Römer-Brief 12,10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33805213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79388" y="6452295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de-CH" sz="1600" dirty="0">
                <a:solidFill>
                  <a:srgbClr val="FFFFFF"/>
                </a:solidFill>
              </a:rPr>
              <a:t>Das ABC der Verhaltensregeln…</a:t>
            </a:r>
          </a:p>
        </p:txBody>
      </p:sp>
      <p:pic>
        <p:nvPicPr>
          <p:cNvPr id="1026" name="Picture 2" descr="C:\Users\jür\Desktop\ABC der Verhaltensregel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6513090" cy="603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88640"/>
            <a:ext cx="8928992" cy="2086725"/>
          </a:xfrm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de-CH" sz="54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Das ABC der Verhaltensregeln</a:t>
            </a:r>
            <a:br>
              <a:rPr lang="de-CH" sz="54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</a:br>
            <a:r>
              <a:rPr lang="de-CH" sz="54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in der Ehe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1213" y="6088301"/>
            <a:ext cx="8423275" cy="437043"/>
          </a:xfr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de-CH" sz="2800" kern="12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 (1/4)      </a:t>
            </a:r>
            <a:endParaRPr lang="de-CH" sz="2800" kern="12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1773" y="3014721"/>
            <a:ext cx="5992436" cy="486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80000"/>
              </a:lnSpc>
              <a:defRPr sz="600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defRPr>
            </a:lvl1pPr>
            <a:lvl2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2pPr>
            <a:lvl3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3pPr>
            <a:lvl4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4pPr>
            <a:lvl5pPr>
              <a:lnSpc>
                <a:spcPct val="80000"/>
              </a:lnSpc>
              <a:defRPr sz="4000">
                <a:solidFill>
                  <a:schemeClr val="tx2"/>
                </a:solidFill>
                <a:latin typeface="Arial Black" pitchFamily="34" charset="0"/>
              </a:defRPr>
            </a:lvl5pPr>
            <a:lvl6pPr marL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de-CH" sz="3200" dirty="0"/>
              <a:t>Kolosser-Brief </a:t>
            </a:r>
            <a:r>
              <a:rPr lang="de-CH" sz="3200" dirty="0" smtClean="0"/>
              <a:t>3,18-19      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40595409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07504" y="8698"/>
            <a:ext cx="9001001" cy="21236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44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„Wenn es zwischen Mann und Frau so steht, ist es besser, gar nicht zu heiraten!“</a:t>
            </a:r>
            <a:endParaRPr lang="de-DE" sz="44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3059832" y="2893586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19,10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 smtClean="0">
                <a:solidFill>
                  <a:srgbClr val="FFFFFF"/>
                </a:solidFill>
              </a:rPr>
              <a:t>Das ABC der Verhaltensregeln…</a:t>
            </a:r>
            <a:endParaRPr lang="de-CH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250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-36512" y="8698"/>
            <a:ext cx="9001001" cy="25545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40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„Deshalb verlässt ein Mann Vater und Mutter, um mit seiner Frau zu leben. Die zwei sind dann eins, mit Leib und Seele.“</a:t>
            </a:r>
            <a:endParaRPr lang="de-DE" sz="40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627784" y="2459313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1.Mose 2,24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 smtClean="0">
                <a:solidFill>
                  <a:srgbClr val="FFFFFF"/>
                </a:solidFill>
              </a:rPr>
              <a:t>Das ABC der Verhaltensregeln…</a:t>
            </a:r>
            <a:endParaRPr lang="de-CH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784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5" y="18490"/>
            <a:ext cx="9001001" cy="28007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4400" dirty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„Ihr Frauen, ordnet euch euren Männern unter; so ist es für Frauen angemessen, die sich zum Herrn bekennen.“</a:t>
            </a:r>
            <a:endParaRPr lang="de-DE" sz="4400" dirty="0">
              <a:ln w="19050"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915816" y="2996952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3,18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4599664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5" y="18490"/>
            <a:ext cx="8496945" cy="21236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4400" dirty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„Ihr Männer, liebt eure Frauen und geht nicht rücksichtslos mit ihnen um.“</a:t>
            </a:r>
            <a:endParaRPr lang="de-DE" sz="4400" dirty="0">
              <a:ln w="19050"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627784" y="2492896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3,19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18888659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38581"/>
            <a:ext cx="6696744" cy="1274195"/>
          </a:xfrm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L="1117600" indent="-1117600" algn="l"/>
            <a:r>
              <a:rPr lang="de-DE" sz="48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I.    </a:t>
            </a:r>
            <a:r>
              <a:rPr lang="de-DE" sz="48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 Rounded MT Bold" pitchFamily="34" charset="0"/>
              </a:rPr>
              <a:t>Würde ich Jesus so begegnen?</a:t>
            </a:r>
            <a:endParaRPr lang="de-CH" sz="4800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20072" y="6465895"/>
            <a:ext cx="3816350" cy="361081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lvl="0"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5495" y="18490"/>
            <a:ext cx="9001001" cy="28007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4400" dirty="0">
                <a:ln w="19050"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„Ihr Frauen, ordnet euch euren Männern unter; so ist es für Frauen angemessen, die sich zum Herrn bekennen.“</a:t>
            </a:r>
            <a:endParaRPr lang="de-DE" sz="4400" dirty="0">
              <a:ln w="19050"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699792" y="2996952"/>
            <a:ext cx="5976937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Kolosser-Brief 3,18</a:t>
            </a:r>
            <a:endParaRPr lang="de-DE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0146" y="6525344"/>
            <a:ext cx="3816350" cy="289073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de-CH" sz="1200" dirty="0">
                <a:solidFill>
                  <a:srgbClr val="FFFFFF"/>
                </a:solidFill>
              </a:rPr>
              <a:t>Das ABC der Verhaltensregeln…</a:t>
            </a:r>
          </a:p>
        </p:txBody>
      </p:sp>
    </p:spTree>
    <p:extLst>
      <p:ext uri="{BB962C8B-B14F-4D97-AF65-F5344CB8AC3E}">
        <p14:creationId xmlns:p14="http://schemas.microsoft.com/office/powerpoint/2010/main" val="22643197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72134">
  <a:themeElements>
    <a:clrScheme name="01072134 5">
      <a:dk1>
        <a:srgbClr val="336699"/>
      </a:dk1>
      <a:lt1>
        <a:srgbClr val="EBF1F7"/>
      </a:lt1>
      <a:dk2>
        <a:srgbClr val="5F5F5F"/>
      </a:dk2>
      <a:lt2>
        <a:srgbClr val="005A58"/>
      </a:lt2>
      <a:accent1>
        <a:srgbClr val="B2C7D6"/>
      </a:accent1>
      <a:accent2>
        <a:srgbClr val="698CCB"/>
      </a:accent2>
      <a:accent3>
        <a:srgbClr val="F3F7FA"/>
      </a:accent3>
      <a:accent4>
        <a:srgbClr val="2A5682"/>
      </a:accent4>
      <a:accent5>
        <a:srgbClr val="D5E0E8"/>
      </a:accent5>
      <a:accent6>
        <a:srgbClr val="5E7EB8"/>
      </a:accent6>
      <a:hlink>
        <a:srgbClr val="DFEFFF"/>
      </a:hlink>
      <a:folHlink>
        <a:srgbClr val="003399"/>
      </a:folHlink>
    </a:clrScheme>
    <a:fontScheme name="010721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1072134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2">
        <a:dk1>
          <a:srgbClr val="006699"/>
        </a:dk1>
        <a:lt1>
          <a:srgbClr val="FFFFFF"/>
        </a:lt1>
        <a:dk2>
          <a:srgbClr val="000000"/>
        </a:dk2>
        <a:lt2>
          <a:srgbClr val="808080"/>
        </a:lt2>
        <a:accent1>
          <a:srgbClr val="B1CFE7"/>
        </a:accent1>
        <a:accent2>
          <a:srgbClr val="CCCCFF"/>
        </a:accent2>
        <a:accent3>
          <a:srgbClr val="FFFFFF"/>
        </a:accent3>
        <a:accent4>
          <a:srgbClr val="005682"/>
        </a:accent4>
        <a:accent5>
          <a:srgbClr val="D5E4F1"/>
        </a:accent5>
        <a:accent6>
          <a:srgbClr val="B9B9E7"/>
        </a:accent6>
        <a:hlink>
          <a:srgbClr val="4274BE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3">
        <a:dk1>
          <a:srgbClr val="003366"/>
        </a:dk1>
        <a:lt1>
          <a:srgbClr val="DEF6F1"/>
        </a:lt1>
        <a:dk2>
          <a:srgbClr val="003366"/>
        </a:dk2>
        <a:lt2>
          <a:srgbClr val="969696"/>
        </a:lt2>
        <a:accent1>
          <a:srgbClr val="FFFFFF"/>
        </a:accent1>
        <a:accent2>
          <a:srgbClr val="9CCAF0"/>
        </a:accent2>
        <a:accent3>
          <a:srgbClr val="ECFAF7"/>
        </a:accent3>
        <a:accent4>
          <a:srgbClr val="002A56"/>
        </a:accent4>
        <a:accent5>
          <a:srgbClr val="FFFFFF"/>
        </a:accent5>
        <a:accent6>
          <a:srgbClr val="8DB7D9"/>
        </a:accent6>
        <a:hlink>
          <a:srgbClr val="0066CC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4">
        <a:dk1>
          <a:srgbClr val="003366"/>
        </a:dk1>
        <a:lt1>
          <a:srgbClr val="FFFFD9"/>
        </a:lt1>
        <a:dk2>
          <a:srgbClr val="336699"/>
        </a:dk2>
        <a:lt2>
          <a:srgbClr val="777777"/>
        </a:lt2>
        <a:accent1>
          <a:srgbClr val="ECF9FE"/>
        </a:accent1>
        <a:accent2>
          <a:srgbClr val="2569A7"/>
        </a:accent2>
        <a:accent3>
          <a:srgbClr val="FFFFE9"/>
        </a:accent3>
        <a:accent4>
          <a:srgbClr val="002A56"/>
        </a:accent4>
        <a:accent5>
          <a:srgbClr val="F4FBFE"/>
        </a:accent5>
        <a:accent6>
          <a:srgbClr val="205E97"/>
        </a:accent6>
        <a:hlink>
          <a:srgbClr val="00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5">
        <a:dk1>
          <a:srgbClr val="336699"/>
        </a:dk1>
        <a:lt1>
          <a:srgbClr val="EBF1F7"/>
        </a:lt1>
        <a:dk2>
          <a:srgbClr val="5F5F5F"/>
        </a:dk2>
        <a:lt2>
          <a:srgbClr val="005A58"/>
        </a:lt2>
        <a:accent1>
          <a:srgbClr val="B2C7D6"/>
        </a:accent1>
        <a:accent2>
          <a:srgbClr val="698CCB"/>
        </a:accent2>
        <a:accent3>
          <a:srgbClr val="F3F7FA"/>
        </a:accent3>
        <a:accent4>
          <a:srgbClr val="2A5682"/>
        </a:accent4>
        <a:accent5>
          <a:srgbClr val="D5E0E8"/>
        </a:accent5>
        <a:accent6>
          <a:srgbClr val="5E7EB8"/>
        </a:accent6>
        <a:hlink>
          <a:srgbClr val="DFEFFF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6">
        <a:dk1>
          <a:srgbClr val="005A58"/>
        </a:dk1>
        <a:lt1>
          <a:srgbClr val="006699"/>
        </a:lt1>
        <a:dk2>
          <a:srgbClr val="0058B8"/>
        </a:dk2>
        <a:lt2>
          <a:srgbClr val="336699"/>
        </a:lt2>
        <a:accent1>
          <a:srgbClr val="98BED8"/>
        </a:accent1>
        <a:accent2>
          <a:srgbClr val="6D6FC7"/>
        </a:accent2>
        <a:accent3>
          <a:srgbClr val="AAB4D8"/>
        </a:accent3>
        <a:accent4>
          <a:srgbClr val="005682"/>
        </a:accent4>
        <a:accent5>
          <a:srgbClr val="CADBE9"/>
        </a:accent5>
        <a:accent6>
          <a:srgbClr val="6264B4"/>
        </a:accent6>
        <a:hlink>
          <a:srgbClr val="CCECFF"/>
        </a:hlink>
        <a:folHlink>
          <a:srgbClr val="00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72134 7">
        <a:dk1>
          <a:srgbClr val="336699"/>
        </a:dk1>
        <a:lt1>
          <a:srgbClr val="C0C0C0"/>
        </a:lt1>
        <a:dk2>
          <a:srgbClr val="49718D"/>
        </a:dk2>
        <a:lt2>
          <a:srgbClr val="5C1F00"/>
        </a:lt2>
        <a:accent1>
          <a:srgbClr val="DDDDDD"/>
        </a:accent1>
        <a:accent2>
          <a:srgbClr val="BE7960"/>
        </a:accent2>
        <a:accent3>
          <a:srgbClr val="DCDCDC"/>
        </a:accent3>
        <a:accent4>
          <a:srgbClr val="2A5682"/>
        </a:accent4>
        <a:accent5>
          <a:srgbClr val="EBEBEB"/>
        </a:accent5>
        <a:accent6>
          <a:srgbClr val="AC6D56"/>
        </a:accent6>
        <a:hlink>
          <a:srgbClr val="65A0BD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8">
        <a:dk1>
          <a:srgbClr val="336699"/>
        </a:dk1>
        <a:lt1>
          <a:srgbClr val="0099CC"/>
        </a:lt1>
        <a:dk2>
          <a:srgbClr val="000066"/>
        </a:dk2>
        <a:lt2>
          <a:srgbClr val="336699"/>
        </a:lt2>
        <a:accent1>
          <a:srgbClr val="336699"/>
        </a:accent1>
        <a:accent2>
          <a:srgbClr val="DDDDDD"/>
        </a:accent2>
        <a:accent3>
          <a:srgbClr val="AAAAB8"/>
        </a:accent3>
        <a:accent4>
          <a:srgbClr val="0082AE"/>
        </a:accent4>
        <a:accent5>
          <a:srgbClr val="ADB8CA"/>
        </a:accent5>
        <a:accent6>
          <a:srgbClr val="C8C8C8"/>
        </a:accent6>
        <a:hlink>
          <a:srgbClr val="7AC3EC"/>
        </a:hlink>
        <a:folHlink>
          <a:srgbClr val="D7EA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72134 9">
        <a:dk1>
          <a:srgbClr val="2846A4"/>
        </a:dk1>
        <a:lt1>
          <a:srgbClr val="566272"/>
        </a:lt1>
        <a:dk2>
          <a:srgbClr val="004B70"/>
        </a:dk2>
        <a:lt2>
          <a:srgbClr val="777777"/>
        </a:lt2>
        <a:accent1>
          <a:srgbClr val="9CA5AA"/>
        </a:accent1>
        <a:accent2>
          <a:srgbClr val="88B2D2"/>
        </a:accent2>
        <a:accent3>
          <a:srgbClr val="B4B7BC"/>
        </a:accent3>
        <a:accent4>
          <a:srgbClr val="213A8B"/>
        </a:accent4>
        <a:accent5>
          <a:srgbClr val="CBCFD2"/>
        </a:accent5>
        <a:accent6>
          <a:srgbClr val="7BA1BE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0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7D6E7"/>
        </a:accent1>
        <a:accent2>
          <a:srgbClr val="24446A"/>
        </a:accent2>
        <a:accent3>
          <a:srgbClr val="FFFFFF"/>
        </a:accent3>
        <a:accent4>
          <a:srgbClr val="002A56"/>
        </a:accent4>
        <a:accent5>
          <a:srgbClr val="D8E8F1"/>
        </a:accent5>
        <a:accent6>
          <a:srgbClr val="203D5F"/>
        </a:accent6>
        <a:hlink>
          <a:srgbClr val="518FB1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1">
        <a:dk1>
          <a:srgbClr val="336699"/>
        </a:dk1>
        <a:lt1>
          <a:srgbClr val="FFFFFF"/>
        </a:lt1>
        <a:dk2>
          <a:srgbClr val="003399"/>
        </a:dk2>
        <a:lt2>
          <a:srgbClr val="969696"/>
        </a:lt2>
        <a:accent1>
          <a:srgbClr val="CCECFF"/>
        </a:accent1>
        <a:accent2>
          <a:srgbClr val="6A90BA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5F82A8"/>
        </a:accent6>
        <a:hlink>
          <a:srgbClr val="CC330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2">
        <a:dk1>
          <a:srgbClr val="4D4D4D"/>
        </a:dk1>
        <a:lt1>
          <a:srgbClr val="666699"/>
        </a:lt1>
        <a:dk2>
          <a:srgbClr val="36587E"/>
        </a:dk2>
        <a:lt2>
          <a:srgbClr val="3E3E5C"/>
        </a:lt2>
        <a:accent1>
          <a:srgbClr val="90AFCC"/>
        </a:accent1>
        <a:accent2>
          <a:srgbClr val="2170AB"/>
        </a:accent2>
        <a:accent3>
          <a:srgbClr val="B8B8CA"/>
        </a:accent3>
        <a:accent4>
          <a:srgbClr val="404040"/>
        </a:accent4>
        <a:accent5>
          <a:srgbClr val="C6D4E2"/>
        </a:accent5>
        <a:accent6>
          <a:srgbClr val="1D659B"/>
        </a:accent6>
        <a:hlink>
          <a:srgbClr val="A8CCF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3">
        <a:dk1>
          <a:srgbClr val="2D5C8B"/>
        </a:dk1>
        <a:lt1>
          <a:srgbClr val="E0EAF4"/>
        </a:lt1>
        <a:dk2>
          <a:srgbClr val="35648B"/>
        </a:dk2>
        <a:lt2>
          <a:srgbClr val="2D2015"/>
        </a:lt2>
        <a:accent1>
          <a:srgbClr val="92A4B0"/>
        </a:accent1>
        <a:accent2>
          <a:srgbClr val="8F5F2F"/>
        </a:accent2>
        <a:accent3>
          <a:srgbClr val="EDF3F8"/>
        </a:accent3>
        <a:accent4>
          <a:srgbClr val="254D76"/>
        </a:accent4>
        <a:accent5>
          <a:srgbClr val="C7CFD4"/>
        </a:accent5>
        <a:accent6>
          <a:srgbClr val="81552A"/>
        </a:accent6>
        <a:hlink>
          <a:srgbClr val="EADF7A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01072134</Template>
  <TotalTime>0</TotalTime>
  <Words>423</Words>
  <Application>Microsoft Office PowerPoint</Application>
  <PresentationFormat>Bildschirmpräsentation (4:3)</PresentationFormat>
  <Paragraphs>59</Paragraphs>
  <Slides>23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01072134</vt:lpstr>
      <vt:lpstr>Das ABC der Verhaltensregeln in der Ehe</vt:lpstr>
      <vt:lpstr>PowerPoint-Präsentation</vt:lpstr>
      <vt:lpstr>Das ABC der Verhaltensregeln in der Ehe</vt:lpstr>
      <vt:lpstr>PowerPoint-Präsentation</vt:lpstr>
      <vt:lpstr>PowerPoint-Präsentation</vt:lpstr>
      <vt:lpstr>PowerPoint-Präsentation</vt:lpstr>
      <vt:lpstr>PowerPoint-Präsentation</vt:lpstr>
      <vt:lpstr>I.    Würde ich Jesus so begegnen?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II.    Würde Jesus so handeln?</vt:lpstr>
      <vt:lpstr>PowerPoint-Präsentation</vt:lpstr>
      <vt:lpstr>PowerPoint-Präsentation</vt:lpstr>
      <vt:lpstr>PowerPoint-Präsentation</vt:lpstr>
      <vt:lpstr>PowerPoint-Präsentation</vt:lpstr>
      <vt:lpstr>Schlussgedanke 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ABC der Verhaltensregeln... - Teil 1/4 - ...in der Ehe - Folien</dc:title>
  <dc:creator>Jürg Birnstiel</dc:creator>
  <cp:lastModifiedBy>Me</cp:lastModifiedBy>
  <cp:revision>633</cp:revision>
  <cp:lastPrinted>1601-01-01T00:00:00Z</cp:lastPrinted>
  <dcterms:created xsi:type="dcterms:W3CDTF">2005-04-13T18:10:29Z</dcterms:created>
  <dcterms:modified xsi:type="dcterms:W3CDTF">2013-07-18T19:02:10Z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TC010721341031</vt:lpwstr>
  </property>
</Properties>
</file>